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5" r:id="rId1"/>
    <p:sldMasterId id="2147483776"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EB Garamond" charset="0"/>
      <p:regular r:id="rId13"/>
      <p:bold r:id="rId14"/>
      <p:italic r:id="rId15"/>
      <p:boldItalic r:id="rId16"/>
    </p:embeddedFont>
    <p:embeddedFont>
      <p:font typeface="Public Sans" charset="0"/>
      <p:regular r:id="rId17"/>
      <p:bold r:id="rId18"/>
      <p:italic r:id="rId19"/>
      <p:boldItalic r:id="rId20"/>
    </p:embeddedFont>
    <p:embeddedFont>
      <p:font typeface="Calibri" pitchFamily="34" charset="0"/>
      <p:regular r:id="rId21"/>
      <p:bold r:id="rId22"/>
      <p:italic r:id="rId23"/>
      <p:boldItalic r:id="rId24"/>
    </p:embeddedFont>
    <p:embeddedFont>
      <p:font typeface="EB Garamond Medium" charset="0"/>
      <p:regular r:id="rId25"/>
      <p:bold r:id="rId26"/>
      <p:italic r:id="rId27"/>
      <p:boldItalic r:id="rId28"/>
    </p:embeddedFont>
    <p:embeddedFont>
      <p:font typeface="Arial Narrow"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D42FE26-66E3-4C3E-8B54-AB9E03942E55}">
  <a:tblStyle styleId="{4D42FE26-66E3-4C3E-8B54-AB9E03942E5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3" d="100"/>
          <a:sy n="93" d="100"/>
        </p:scale>
        <p:origin x="-49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365689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2108c05093b_2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8" name="Google Shape;1848;g2108c05093b_2_179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2108c05093b_2_18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3" name="Google Shape;1853;g2108c05093b_2_1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2108c05093b_2_18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1" name="Google Shape;1861;g2108c05093b_2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2108c05093b_2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0" name="Google Shape;1870;g2108c05093b_2_18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2108c05093b_2_1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6" name="Google Shape;1876;g2108c05093b_2_18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0"/>
        <p:cNvGrpSpPr/>
        <p:nvPr/>
      </p:nvGrpSpPr>
      <p:grpSpPr>
        <a:xfrm>
          <a:off x="0" y="0"/>
          <a:ext cx="0" cy="0"/>
          <a:chOff x="0" y="0"/>
          <a:chExt cx="0" cy="0"/>
        </a:xfrm>
      </p:grpSpPr>
      <p:sp>
        <p:nvSpPr>
          <p:cNvPr id="1881" name="Google Shape;1881;g2108c05093b_2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2" name="Google Shape;1882;g2108c05093b_2_18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2108c05093b_2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7" name="Google Shape;1887;g2108c05093b_2_18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08c05093b_2_1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08c05093b_2_1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2108c05093b_2_18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7" name="Google Shape;1897;g2108c05093b_2_1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35"/>
        <p:cNvGrpSpPr/>
        <p:nvPr/>
      </p:nvGrpSpPr>
      <p:grpSpPr>
        <a:xfrm>
          <a:off x="0" y="0"/>
          <a:ext cx="0" cy="0"/>
          <a:chOff x="0" y="0"/>
          <a:chExt cx="0" cy="0"/>
        </a:xfrm>
      </p:grpSpPr>
      <p:sp>
        <p:nvSpPr>
          <p:cNvPr id="1636" name="Google Shape;1636;p1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7" name="Google Shape;1637;p10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8" name="Google Shape;1638;p10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9" name="Google Shape;1639;p102"/>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1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102"/>
          <p:cNvSpPr>
            <a:spLocks noGrp="1"/>
          </p:cNvSpPr>
          <p:nvPr>
            <p:ph type="pic" idx="2"/>
          </p:nvPr>
        </p:nvSpPr>
        <p:spPr>
          <a:xfrm>
            <a:off x="-1" y="1166963"/>
            <a:ext cx="4113765" cy="3976533"/>
          </a:xfrm>
          <a:prstGeom prst="rect">
            <a:avLst/>
          </a:prstGeom>
          <a:noFill/>
          <a:ln>
            <a:noFill/>
          </a:ln>
        </p:spPr>
      </p:sp>
      <p:sp>
        <p:nvSpPr>
          <p:cNvPr id="1642" name="Google Shape;1642;p102"/>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43"/>
        <p:cNvGrpSpPr/>
        <p:nvPr/>
      </p:nvGrpSpPr>
      <p:grpSpPr>
        <a:xfrm>
          <a:off x="0" y="0"/>
          <a:ext cx="0" cy="0"/>
          <a:chOff x="0" y="0"/>
          <a:chExt cx="0" cy="0"/>
        </a:xfrm>
      </p:grpSpPr>
      <p:sp>
        <p:nvSpPr>
          <p:cNvPr id="1644" name="Google Shape;1644;p1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45" name="Google Shape;1645;p10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6" name="Google Shape;1646;p10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10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103"/>
          <p:cNvSpPr>
            <a:spLocks noGrp="1"/>
          </p:cNvSpPr>
          <p:nvPr>
            <p:ph type="pic" idx="2"/>
          </p:nvPr>
        </p:nvSpPr>
        <p:spPr>
          <a:xfrm>
            <a:off x="-1" y="1166963"/>
            <a:ext cx="4113765" cy="3976533"/>
          </a:xfrm>
          <a:prstGeom prst="rect">
            <a:avLst/>
          </a:prstGeom>
          <a:noFill/>
          <a:ln>
            <a:noFill/>
          </a:ln>
        </p:spPr>
      </p:sp>
      <p:cxnSp>
        <p:nvCxnSpPr>
          <p:cNvPr id="1650" name="Google Shape;1650;p1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1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52"/>
        <p:cNvGrpSpPr/>
        <p:nvPr/>
      </p:nvGrpSpPr>
      <p:grpSpPr>
        <a:xfrm>
          <a:off x="0" y="0"/>
          <a:ext cx="0" cy="0"/>
          <a:chOff x="0" y="0"/>
          <a:chExt cx="0" cy="0"/>
        </a:xfrm>
      </p:grpSpPr>
      <p:sp>
        <p:nvSpPr>
          <p:cNvPr id="1653" name="Google Shape;1653;p104"/>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1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04"/>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104"/>
          <p:cNvSpPr>
            <a:spLocks noGrp="1"/>
          </p:cNvSpPr>
          <p:nvPr>
            <p:ph type="pic" idx="2"/>
          </p:nvPr>
        </p:nvSpPr>
        <p:spPr>
          <a:xfrm>
            <a:off x="-1" y="1166963"/>
            <a:ext cx="4113765" cy="3976533"/>
          </a:xfrm>
          <a:prstGeom prst="rect">
            <a:avLst/>
          </a:prstGeom>
          <a:noFill/>
          <a:ln>
            <a:noFill/>
          </a:ln>
        </p:spPr>
      </p:sp>
      <p:cxnSp>
        <p:nvCxnSpPr>
          <p:cNvPr id="1657" name="Google Shape;1657;p104"/>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104"/>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9"/>
        <p:cNvGrpSpPr/>
        <p:nvPr/>
      </p:nvGrpSpPr>
      <p:grpSpPr>
        <a:xfrm>
          <a:off x="0" y="0"/>
          <a:ext cx="0" cy="0"/>
          <a:chOff x="0" y="0"/>
          <a:chExt cx="0" cy="0"/>
        </a:xfrm>
      </p:grpSpPr>
      <p:sp>
        <p:nvSpPr>
          <p:cNvPr id="1660" name="Google Shape;1660;p105"/>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1" name="Google Shape;1661;p1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105"/>
          <p:cNvSpPr>
            <a:spLocks noGrp="1"/>
          </p:cNvSpPr>
          <p:nvPr>
            <p:ph type="pic" idx="2"/>
          </p:nvPr>
        </p:nvSpPr>
        <p:spPr>
          <a:xfrm>
            <a:off x="-1" y="1166963"/>
            <a:ext cx="4113765" cy="3976533"/>
          </a:xfrm>
          <a:prstGeom prst="rect">
            <a:avLst/>
          </a:prstGeom>
          <a:noFill/>
          <a:ln>
            <a:noFill/>
          </a:ln>
        </p:spPr>
      </p:sp>
      <p:cxnSp>
        <p:nvCxnSpPr>
          <p:cNvPr id="1664" name="Google Shape;1664;p1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65" name="Google Shape;1665;p1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66"/>
        <p:cNvGrpSpPr/>
        <p:nvPr/>
      </p:nvGrpSpPr>
      <p:grpSpPr>
        <a:xfrm>
          <a:off x="0" y="0"/>
          <a:ext cx="0" cy="0"/>
          <a:chOff x="0" y="0"/>
          <a:chExt cx="0" cy="0"/>
        </a:xfrm>
      </p:grpSpPr>
      <p:pic>
        <p:nvPicPr>
          <p:cNvPr id="1667" name="Google Shape;1667;p10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8" name="Google Shape;1668;p106"/>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9" name="Google Shape;1669;p106"/>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0" name="Google Shape;1670;p106"/>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1" name="Google Shape;1671;p106"/>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72"/>
        <p:cNvGrpSpPr/>
        <p:nvPr/>
      </p:nvGrpSpPr>
      <p:grpSpPr>
        <a:xfrm>
          <a:off x="0" y="0"/>
          <a:ext cx="0" cy="0"/>
          <a:chOff x="0" y="0"/>
          <a:chExt cx="0" cy="0"/>
        </a:xfrm>
      </p:grpSpPr>
      <p:pic>
        <p:nvPicPr>
          <p:cNvPr id="1673" name="Google Shape;1673;p1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107"/>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75" name="Google Shape;1675;p1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6" name="Google Shape;1676;p1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7" name="Google Shape;1677;p1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8"/>
        <p:cNvGrpSpPr/>
        <p:nvPr/>
      </p:nvGrpSpPr>
      <p:grpSpPr>
        <a:xfrm>
          <a:off x="0" y="0"/>
          <a:ext cx="0" cy="0"/>
          <a:chOff x="0" y="0"/>
          <a:chExt cx="0" cy="0"/>
        </a:xfrm>
      </p:grpSpPr>
      <p:sp>
        <p:nvSpPr>
          <p:cNvPr id="1679" name="Google Shape;1679;p108"/>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80" name="Google Shape;1680;p1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81" name="Google Shape;1681;p108"/>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2" name="Google Shape;1682;p108"/>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3" name="Google Shape;1683;p108"/>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84" name="Google Shape;1684;p108"/>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85"/>
        <p:cNvGrpSpPr/>
        <p:nvPr/>
      </p:nvGrpSpPr>
      <p:grpSpPr>
        <a:xfrm>
          <a:off x="0" y="0"/>
          <a:ext cx="0" cy="0"/>
          <a:chOff x="0" y="0"/>
          <a:chExt cx="0" cy="0"/>
        </a:xfrm>
      </p:grpSpPr>
      <p:pic>
        <p:nvPicPr>
          <p:cNvPr id="1686" name="Google Shape;1686;p1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7" name="Google Shape;1687;p109"/>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8" name="Google Shape;1688;p109"/>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89"/>
        <p:cNvGrpSpPr/>
        <p:nvPr/>
      </p:nvGrpSpPr>
      <p:grpSpPr>
        <a:xfrm>
          <a:off x="0" y="0"/>
          <a:ext cx="0" cy="0"/>
          <a:chOff x="0" y="0"/>
          <a:chExt cx="0" cy="0"/>
        </a:xfrm>
      </p:grpSpPr>
      <p:sp>
        <p:nvSpPr>
          <p:cNvPr id="1690" name="Google Shape;1690;p1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91" name="Google Shape;1691;p11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92" name="Google Shape;1692;p110"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93" name="Google Shape;1693;p110"/>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94" name="Google Shape;1694;p110"/>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95" name="Google Shape;1695;p110"/>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96" name="Google Shape;1696;p110"/>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97" name="Google Shape;1697;p110"/>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98" name="Google Shape;1698;p110"/>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99" name="Google Shape;1699;p110"/>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700"/>
        <p:cNvGrpSpPr/>
        <p:nvPr/>
      </p:nvGrpSpPr>
      <p:grpSpPr>
        <a:xfrm>
          <a:off x="0" y="0"/>
          <a:ext cx="0" cy="0"/>
          <a:chOff x="0" y="0"/>
          <a:chExt cx="0" cy="0"/>
        </a:xfrm>
      </p:grpSpPr>
      <p:sp>
        <p:nvSpPr>
          <p:cNvPr id="1701" name="Google Shape;1701;p1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2" name="Google Shape;1702;p1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03" name="Google Shape;1703;p111"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704" name="Google Shape;1704;p111"/>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705"/>
        <p:cNvGrpSpPr/>
        <p:nvPr/>
      </p:nvGrpSpPr>
      <p:grpSpPr>
        <a:xfrm>
          <a:off x="0" y="0"/>
          <a:ext cx="0" cy="0"/>
          <a:chOff x="0" y="0"/>
          <a:chExt cx="0" cy="0"/>
        </a:xfrm>
      </p:grpSpPr>
      <p:sp>
        <p:nvSpPr>
          <p:cNvPr id="1706" name="Google Shape;1706;p1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1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112"/>
          <p:cNvGrpSpPr/>
          <p:nvPr/>
        </p:nvGrpSpPr>
        <p:grpSpPr>
          <a:xfrm>
            <a:off x="3907491" y="3547977"/>
            <a:ext cx="1329018" cy="71718"/>
            <a:chOff x="3907491" y="3547977"/>
            <a:chExt cx="1329018" cy="71718"/>
          </a:xfrm>
        </p:grpSpPr>
        <p:sp>
          <p:nvSpPr>
            <p:cNvPr id="1709" name="Google Shape;1709;p112"/>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12"/>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12"/>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12"/>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12"/>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12"/>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12"/>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112"/>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112"/>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112"/>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112"/>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20"/>
        <p:cNvGrpSpPr/>
        <p:nvPr/>
      </p:nvGrpSpPr>
      <p:grpSpPr>
        <a:xfrm>
          <a:off x="0" y="0"/>
          <a:ext cx="0" cy="0"/>
          <a:chOff x="0" y="0"/>
          <a:chExt cx="0" cy="0"/>
        </a:xfrm>
      </p:grpSpPr>
      <p:sp>
        <p:nvSpPr>
          <p:cNvPr id="1721" name="Google Shape;1721;p1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22" name="Google Shape;1722;p1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23" name="Google Shape;1723;p113"/>
          <p:cNvGrpSpPr/>
          <p:nvPr/>
        </p:nvGrpSpPr>
        <p:grpSpPr>
          <a:xfrm>
            <a:off x="3907491" y="3547977"/>
            <a:ext cx="1329018" cy="71718"/>
            <a:chOff x="3837640" y="2865532"/>
            <a:chExt cx="1329018" cy="71718"/>
          </a:xfrm>
        </p:grpSpPr>
        <p:sp>
          <p:nvSpPr>
            <p:cNvPr id="1724" name="Google Shape;1724;p113"/>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5" name="Google Shape;1725;p113"/>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6" name="Google Shape;1726;p113"/>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7" name="Google Shape;1727;p113"/>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8" name="Google Shape;1728;p113"/>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29" name="Google Shape;1729;p113"/>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0" name="Google Shape;1730;p113"/>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1" name="Google Shape;1731;p113"/>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2" name="Google Shape;1732;p113"/>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33" name="Google Shape;1733;p113"/>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34" name="Google Shape;1734;p1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35"/>
        <p:cNvGrpSpPr/>
        <p:nvPr/>
      </p:nvGrpSpPr>
      <p:grpSpPr>
        <a:xfrm>
          <a:off x="0" y="0"/>
          <a:ext cx="0" cy="0"/>
          <a:chOff x="0" y="0"/>
          <a:chExt cx="0" cy="0"/>
        </a:xfrm>
      </p:grpSpPr>
      <p:pic>
        <p:nvPicPr>
          <p:cNvPr id="1736" name="Google Shape;1736;p114"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37" name="Google Shape;1737;p114"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38" name="Google Shape;1738;p114"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39" name="Google Shape;1739;p114"/>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0" name="Google Shape;1740;p114"/>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1" name="Google Shape;1741;p114"/>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2" name="Google Shape;1742;p114"/>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43"/>
        <p:cNvGrpSpPr/>
        <p:nvPr/>
      </p:nvGrpSpPr>
      <p:grpSpPr>
        <a:xfrm>
          <a:off x="0" y="0"/>
          <a:ext cx="0" cy="0"/>
          <a:chOff x="0" y="0"/>
          <a:chExt cx="0" cy="0"/>
        </a:xfrm>
      </p:grpSpPr>
      <p:pic>
        <p:nvPicPr>
          <p:cNvPr id="1744" name="Google Shape;1744;p11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11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115"/>
          <p:cNvGrpSpPr/>
          <p:nvPr/>
        </p:nvGrpSpPr>
        <p:grpSpPr>
          <a:xfrm>
            <a:off x="-900" y="1034935"/>
            <a:ext cx="9146700" cy="1842077"/>
            <a:chOff x="-900" y="1034935"/>
            <a:chExt cx="9146700" cy="1842077"/>
          </a:xfrm>
        </p:grpSpPr>
        <p:sp>
          <p:nvSpPr>
            <p:cNvPr id="1747" name="Google Shape;1747;p115"/>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115"/>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49" name="Google Shape;1749;p115"/>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115"/>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51"/>
        <p:cNvGrpSpPr/>
        <p:nvPr/>
      </p:nvGrpSpPr>
      <p:grpSpPr>
        <a:xfrm>
          <a:off x="0" y="0"/>
          <a:ext cx="0" cy="0"/>
          <a:chOff x="0" y="0"/>
          <a:chExt cx="0" cy="0"/>
        </a:xfrm>
      </p:grpSpPr>
      <p:pic>
        <p:nvPicPr>
          <p:cNvPr id="1752" name="Google Shape;1752;p1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1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11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116"/>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116"/>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116"/>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58"/>
        <p:cNvGrpSpPr/>
        <p:nvPr/>
      </p:nvGrpSpPr>
      <p:grpSpPr>
        <a:xfrm>
          <a:off x="0" y="0"/>
          <a:ext cx="0" cy="0"/>
          <a:chOff x="0" y="0"/>
          <a:chExt cx="0" cy="0"/>
        </a:xfrm>
      </p:grpSpPr>
      <p:pic>
        <p:nvPicPr>
          <p:cNvPr id="1759" name="Google Shape;1759;p1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60" name="Google Shape;1760;p1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61" name="Google Shape;1761;p117"/>
          <p:cNvGrpSpPr/>
          <p:nvPr/>
        </p:nvGrpSpPr>
        <p:grpSpPr>
          <a:xfrm>
            <a:off x="-900" y="1034935"/>
            <a:ext cx="9146700" cy="1842077"/>
            <a:chOff x="-900" y="1034935"/>
            <a:chExt cx="9146700" cy="1842077"/>
          </a:xfrm>
        </p:grpSpPr>
        <p:sp>
          <p:nvSpPr>
            <p:cNvPr id="1762" name="Google Shape;1762;p117"/>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63" name="Google Shape;1763;p117"/>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64" name="Google Shape;1764;p117"/>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65" name="Google Shape;1765;p117"/>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66"/>
        <p:cNvGrpSpPr/>
        <p:nvPr/>
      </p:nvGrpSpPr>
      <p:grpSpPr>
        <a:xfrm>
          <a:off x="0" y="0"/>
          <a:ext cx="0" cy="0"/>
          <a:chOff x="0" y="0"/>
          <a:chExt cx="0" cy="0"/>
        </a:xfrm>
      </p:grpSpPr>
      <p:pic>
        <p:nvPicPr>
          <p:cNvPr id="1767" name="Google Shape;1767;p1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68" name="Google Shape;1768;p1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69" name="Google Shape;1769;p118"/>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70" name="Google Shape;1770;p118"/>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71" name="Google Shape;1771;p118"/>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72" name="Google Shape;1772;p118"/>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73"/>
        <p:cNvGrpSpPr/>
        <p:nvPr/>
      </p:nvGrpSpPr>
      <p:grpSpPr>
        <a:xfrm>
          <a:off x="0" y="0"/>
          <a:ext cx="0" cy="0"/>
          <a:chOff x="0" y="0"/>
          <a:chExt cx="0" cy="0"/>
        </a:xfrm>
      </p:grpSpPr>
      <p:pic>
        <p:nvPicPr>
          <p:cNvPr id="1774" name="Google Shape;1774;p1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75" name="Google Shape;1775;p119"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76" name="Google Shape;1776;p119"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77" name="Google Shape;1777;p119"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78" name="Google Shape;1778;p119"/>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79"/>
        <p:cNvGrpSpPr/>
        <p:nvPr/>
      </p:nvGrpSpPr>
      <p:grpSpPr>
        <a:xfrm>
          <a:off x="0" y="0"/>
          <a:ext cx="0" cy="0"/>
          <a:chOff x="0" y="0"/>
          <a:chExt cx="0" cy="0"/>
        </a:xfrm>
      </p:grpSpPr>
      <p:grpSp>
        <p:nvGrpSpPr>
          <p:cNvPr id="1780" name="Google Shape;1780;p120"/>
          <p:cNvGrpSpPr/>
          <p:nvPr/>
        </p:nvGrpSpPr>
        <p:grpSpPr>
          <a:xfrm>
            <a:off x="444" y="0"/>
            <a:ext cx="9143556" cy="5143500"/>
            <a:chOff x="444" y="317809"/>
            <a:chExt cx="9143556" cy="5143500"/>
          </a:xfrm>
        </p:grpSpPr>
        <p:pic>
          <p:nvPicPr>
            <p:cNvPr id="1781" name="Google Shape;1781;p120"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82" name="Google Shape;1782;p120"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83" name="Google Shape;1783;p12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84" name="Google Shape;1784;p120"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85" name="Google Shape;1785;p120"/>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6" name="Google Shape;1786;p120"/>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87"/>
        <p:cNvGrpSpPr/>
        <p:nvPr/>
      </p:nvGrpSpPr>
      <p:grpSpPr>
        <a:xfrm>
          <a:off x="0" y="0"/>
          <a:ext cx="0" cy="0"/>
          <a:chOff x="0" y="0"/>
          <a:chExt cx="0" cy="0"/>
        </a:xfrm>
      </p:grpSpPr>
      <p:pic>
        <p:nvPicPr>
          <p:cNvPr id="1788" name="Google Shape;1788;p121"/>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89" name="Google Shape;1789;p1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90" name="Google Shape;1790;p121"/>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91" name="Google Shape;1791;p121"/>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2" name="Google Shape;1792;p121"/>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51"/>
        <p:cNvGrpSpPr/>
        <p:nvPr/>
      </p:nvGrpSpPr>
      <p:grpSpPr>
        <a:xfrm>
          <a:off x="0" y="0"/>
          <a:ext cx="0" cy="0"/>
          <a:chOff x="0" y="0"/>
          <a:chExt cx="0" cy="0"/>
        </a:xfrm>
      </p:grpSpPr>
      <p:pic>
        <p:nvPicPr>
          <p:cNvPr id="52" name="Google Shape;52;p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53" name="Google Shape;53;p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54" name="Google Shape;54;p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93"/>
        <p:cNvGrpSpPr/>
        <p:nvPr/>
      </p:nvGrpSpPr>
      <p:grpSpPr>
        <a:xfrm>
          <a:off x="0" y="0"/>
          <a:ext cx="0" cy="0"/>
          <a:chOff x="0" y="0"/>
          <a:chExt cx="0" cy="0"/>
        </a:xfrm>
      </p:grpSpPr>
      <p:grpSp>
        <p:nvGrpSpPr>
          <p:cNvPr id="1794" name="Google Shape;1794;p122"/>
          <p:cNvGrpSpPr/>
          <p:nvPr/>
        </p:nvGrpSpPr>
        <p:grpSpPr>
          <a:xfrm>
            <a:off x="-3149" y="1"/>
            <a:ext cx="9147149" cy="5143500"/>
            <a:chOff x="-3149" y="1"/>
            <a:chExt cx="9147149" cy="5143500"/>
          </a:xfrm>
        </p:grpSpPr>
        <p:pic>
          <p:nvPicPr>
            <p:cNvPr id="1795" name="Google Shape;1795;p122"/>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6" name="Google Shape;1796;p122"/>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7" name="Google Shape;1797;p122"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8" name="Google Shape;1798;p122"/>
          <p:cNvGrpSpPr/>
          <p:nvPr/>
        </p:nvGrpSpPr>
        <p:grpSpPr>
          <a:xfrm>
            <a:off x="2349390" y="1908808"/>
            <a:ext cx="4506182" cy="1790703"/>
            <a:chOff x="2560319" y="1790699"/>
            <a:chExt cx="4084321" cy="1623060"/>
          </a:xfrm>
        </p:grpSpPr>
        <p:sp>
          <p:nvSpPr>
            <p:cNvPr id="1799" name="Google Shape;1799;p122"/>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00" name="Google Shape;1800;p122"/>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01" name="Google Shape;1801;p122"/>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2" name="Google Shape;1802;p122"/>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803"/>
        <p:cNvGrpSpPr/>
        <p:nvPr/>
      </p:nvGrpSpPr>
      <p:grpSpPr>
        <a:xfrm>
          <a:off x="0" y="0"/>
          <a:ext cx="0" cy="0"/>
          <a:chOff x="0" y="0"/>
          <a:chExt cx="0" cy="0"/>
        </a:xfrm>
      </p:grpSpPr>
      <p:grpSp>
        <p:nvGrpSpPr>
          <p:cNvPr id="1804" name="Google Shape;1804;p123"/>
          <p:cNvGrpSpPr/>
          <p:nvPr/>
        </p:nvGrpSpPr>
        <p:grpSpPr>
          <a:xfrm>
            <a:off x="-3149" y="1"/>
            <a:ext cx="9147149" cy="5143500"/>
            <a:chOff x="-3149" y="1"/>
            <a:chExt cx="9147149" cy="5143500"/>
          </a:xfrm>
        </p:grpSpPr>
        <p:pic>
          <p:nvPicPr>
            <p:cNvPr id="1805" name="Google Shape;1805;p1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806" name="Google Shape;1806;p123"/>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807" name="Google Shape;1807;p1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808" name="Google Shape;1808;p123"/>
          <p:cNvGrpSpPr/>
          <p:nvPr/>
        </p:nvGrpSpPr>
        <p:grpSpPr>
          <a:xfrm>
            <a:off x="2349390" y="1908808"/>
            <a:ext cx="4506182" cy="1790703"/>
            <a:chOff x="2560319" y="1790699"/>
            <a:chExt cx="4084321" cy="1623060"/>
          </a:xfrm>
        </p:grpSpPr>
        <p:sp>
          <p:nvSpPr>
            <p:cNvPr id="1809" name="Google Shape;1809;p1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810" name="Google Shape;1810;p1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811" name="Google Shape;1811;p1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2" name="Google Shape;1812;p1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813"/>
        <p:cNvGrpSpPr/>
        <p:nvPr/>
      </p:nvGrpSpPr>
      <p:grpSpPr>
        <a:xfrm>
          <a:off x="0" y="0"/>
          <a:ext cx="0" cy="0"/>
          <a:chOff x="0" y="0"/>
          <a:chExt cx="0" cy="0"/>
        </a:xfrm>
      </p:grpSpPr>
      <p:sp>
        <p:nvSpPr>
          <p:cNvPr id="1814" name="Google Shape;1814;p124"/>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5" name="Google Shape;1815;p1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4"/>
          <p:cNvSpPr>
            <a:spLocks noGrp="1"/>
          </p:cNvSpPr>
          <p:nvPr>
            <p:ph type="pic" idx="2"/>
          </p:nvPr>
        </p:nvSpPr>
        <p:spPr>
          <a:xfrm>
            <a:off x="-1" y="0"/>
            <a:ext cx="4690335" cy="5139879"/>
          </a:xfrm>
          <a:prstGeom prst="rect">
            <a:avLst/>
          </a:prstGeom>
          <a:noFill/>
          <a:ln>
            <a:noFill/>
          </a:ln>
        </p:spPr>
      </p:sp>
      <p:sp>
        <p:nvSpPr>
          <p:cNvPr id="1817" name="Google Shape;1817;p124"/>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8" name="Google Shape;1818;p124"/>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9" name="Google Shape;1819;p124"/>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20"/>
        <p:cNvGrpSpPr/>
        <p:nvPr/>
      </p:nvGrpSpPr>
      <p:grpSpPr>
        <a:xfrm>
          <a:off x="0" y="0"/>
          <a:ext cx="0" cy="0"/>
          <a:chOff x="0" y="0"/>
          <a:chExt cx="0" cy="0"/>
        </a:xfrm>
      </p:grpSpPr>
      <p:sp>
        <p:nvSpPr>
          <p:cNvPr id="1821" name="Google Shape;1821;p125"/>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22" name="Google Shape;1822;p1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a:spLocks noGrp="1"/>
          </p:cNvSpPr>
          <p:nvPr>
            <p:ph type="pic" idx="2"/>
          </p:nvPr>
        </p:nvSpPr>
        <p:spPr>
          <a:xfrm>
            <a:off x="-1" y="0"/>
            <a:ext cx="4690335" cy="5139879"/>
          </a:xfrm>
          <a:prstGeom prst="rect">
            <a:avLst/>
          </a:prstGeom>
          <a:noFill/>
          <a:ln>
            <a:noFill/>
          </a:ln>
        </p:spPr>
      </p:sp>
      <p:sp>
        <p:nvSpPr>
          <p:cNvPr id="1824" name="Google Shape;1824;p125"/>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25" name="Google Shape;1825;p1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1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27"/>
        <p:cNvGrpSpPr/>
        <p:nvPr/>
      </p:nvGrpSpPr>
      <p:grpSpPr>
        <a:xfrm>
          <a:off x="0" y="0"/>
          <a:ext cx="0" cy="0"/>
          <a:chOff x="0" y="0"/>
          <a:chExt cx="0" cy="0"/>
        </a:xfrm>
      </p:grpSpPr>
      <p:sp>
        <p:nvSpPr>
          <p:cNvPr id="1828" name="Google Shape;1828;p126"/>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29" name="Google Shape;1829;p1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26"/>
          <p:cNvSpPr>
            <a:spLocks noGrp="1"/>
          </p:cNvSpPr>
          <p:nvPr>
            <p:ph type="pic" idx="2"/>
          </p:nvPr>
        </p:nvSpPr>
        <p:spPr>
          <a:xfrm>
            <a:off x="-1" y="0"/>
            <a:ext cx="4690335" cy="5139879"/>
          </a:xfrm>
          <a:prstGeom prst="rect">
            <a:avLst/>
          </a:prstGeom>
          <a:noFill/>
          <a:ln>
            <a:noFill/>
          </a:ln>
        </p:spPr>
      </p:sp>
      <p:sp>
        <p:nvSpPr>
          <p:cNvPr id="1831" name="Google Shape;1831;p126"/>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32" name="Google Shape;1832;p1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33" name="Google Shape;1833;p1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34"/>
        <p:cNvGrpSpPr/>
        <p:nvPr/>
      </p:nvGrpSpPr>
      <p:grpSpPr>
        <a:xfrm>
          <a:off x="0" y="0"/>
          <a:ext cx="0" cy="0"/>
          <a:chOff x="0" y="0"/>
          <a:chExt cx="0" cy="0"/>
        </a:xfrm>
      </p:grpSpPr>
      <p:sp>
        <p:nvSpPr>
          <p:cNvPr id="1835" name="Google Shape;1835;p127"/>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36" name="Google Shape;1836;p127"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37" name="Google Shape;1837;p1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8" name="Google Shape;1838;p127"/>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39" name="Google Shape;1839;p127"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40" name="Google Shape;1840;p127"/>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1" name="Google Shape;1841;p127"/>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42"/>
        <p:cNvGrpSpPr/>
        <p:nvPr/>
      </p:nvGrpSpPr>
      <p:grpSpPr>
        <a:xfrm>
          <a:off x="0" y="0"/>
          <a:ext cx="0" cy="0"/>
          <a:chOff x="0" y="0"/>
          <a:chExt cx="0" cy="0"/>
        </a:xfrm>
      </p:grpSpPr>
      <p:pic>
        <p:nvPicPr>
          <p:cNvPr id="1843" name="Google Shape;1843;p128"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44" name="Google Shape;1844;p1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4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55"/>
        <p:cNvGrpSpPr/>
        <p:nvPr/>
      </p:nvGrpSpPr>
      <p:grpSpPr>
        <a:xfrm>
          <a:off x="0" y="0"/>
          <a:ext cx="0" cy="0"/>
          <a:chOff x="0" y="0"/>
          <a:chExt cx="0" cy="0"/>
        </a:xfrm>
      </p:grpSpPr>
      <p:pic>
        <p:nvPicPr>
          <p:cNvPr id="56" name="Google Shape;56;p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57" name="Google Shape;57;p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58" name="Google Shape;58;p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59" name="Google Shape;59;p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0" name="Google Shape;60;p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62"/>
        <p:cNvGrpSpPr/>
        <p:nvPr/>
      </p:nvGrpSpPr>
      <p:grpSpPr>
        <a:xfrm>
          <a:off x="0" y="0"/>
          <a:ext cx="0" cy="0"/>
          <a:chOff x="0" y="0"/>
          <a:chExt cx="0" cy="0"/>
        </a:xfrm>
      </p:grpSpPr>
      <p:pic>
        <p:nvPicPr>
          <p:cNvPr id="63" name="Google Shape;63;p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64" name="Google Shape;64;p16"/>
          <p:cNvGrpSpPr/>
          <p:nvPr/>
        </p:nvGrpSpPr>
        <p:grpSpPr>
          <a:xfrm>
            <a:off x="270520" y="225967"/>
            <a:ext cx="175260" cy="4075443"/>
            <a:chOff x="270520" y="1140367"/>
            <a:chExt cx="175260" cy="4075443"/>
          </a:xfrm>
        </p:grpSpPr>
        <p:grpSp>
          <p:nvGrpSpPr>
            <p:cNvPr id="65" name="Google Shape;65;p16"/>
            <p:cNvGrpSpPr/>
            <p:nvPr/>
          </p:nvGrpSpPr>
          <p:grpSpPr>
            <a:xfrm>
              <a:off x="270520" y="3891468"/>
              <a:ext cx="175260" cy="1324342"/>
              <a:chOff x="129115" y="3948030"/>
              <a:chExt cx="175260" cy="1324342"/>
            </a:xfrm>
          </p:grpSpPr>
          <p:sp>
            <p:nvSpPr>
              <p:cNvPr id="66" name="Google Shape;66;p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7" name="Google Shape;67;p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68" name="Google Shape;68;p16"/>
            <p:cNvGrpSpPr/>
            <p:nvPr/>
          </p:nvGrpSpPr>
          <p:grpSpPr>
            <a:xfrm>
              <a:off x="270520" y="1140367"/>
              <a:ext cx="175260" cy="2253464"/>
              <a:chOff x="129115" y="1196929"/>
              <a:chExt cx="175260" cy="2253464"/>
            </a:xfrm>
          </p:grpSpPr>
          <p:cxnSp>
            <p:nvCxnSpPr>
              <p:cNvPr id="69" name="Google Shape;69;p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70" name="Google Shape;70;p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71"/>
        <p:cNvGrpSpPr/>
        <p:nvPr/>
      </p:nvGrpSpPr>
      <p:grpSpPr>
        <a:xfrm>
          <a:off x="0" y="0"/>
          <a:ext cx="0" cy="0"/>
          <a:chOff x="0" y="0"/>
          <a:chExt cx="0" cy="0"/>
        </a:xfrm>
      </p:grpSpPr>
      <p:pic>
        <p:nvPicPr>
          <p:cNvPr id="72" name="Google Shape;72;p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73" name="Google Shape;73;p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4" name="Google Shape;74;p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5" name="Google Shape;75;p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76" name="Google Shape;76;p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7" name="Google Shape;77;p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8" name="Google Shape;78;p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79"/>
        <p:cNvGrpSpPr/>
        <p:nvPr/>
      </p:nvGrpSpPr>
      <p:grpSpPr>
        <a:xfrm>
          <a:off x="0" y="0"/>
          <a:ext cx="0" cy="0"/>
          <a:chOff x="0" y="0"/>
          <a:chExt cx="0" cy="0"/>
        </a:xfrm>
      </p:grpSpPr>
      <p:pic>
        <p:nvPicPr>
          <p:cNvPr id="80" name="Google Shape;80;p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1" name="Google Shape;81;p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84" name="Google Shape;84;p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9"/>
        <p:cNvGrpSpPr/>
        <p:nvPr/>
      </p:nvGrpSpPr>
      <p:grpSpPr>
        <a:xfrm>
          <a:off x="0" y="0"/>
          <a:ext cx="0" cy="0"/>
          <a:chOff x="0" y="0"/>
          <a:chExt cx="0" cy="0"/>
        </a:xfrm>
      </p:grpSpPr>
      <p:pic>
        <p:nvPicPr>
          <p:cNvPr id="90" name="Google Shape;90;p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91" name="Google Shape;91;p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92" name="Google Shape;92;p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 name="Google Shape;93;p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96"/>
        <p:cNvGrpSpPr/>
        <p:nvPr/>
      </p:nvGrpSpPr>
      <p:grpSpPr>
        <a:xfrm>
          <a:off x="0" y="0"/>
          <a:ext cx="0" cy="0"/>
          <a:chOff x="0" y="0"/>
          <a:chExt cx="0" cy="0"/>
        </a:xfrm>
      </p:grpSpPr>
      <p:sp>
        <p:nvSpPr>
          <p:cNvPr id="97" name="Google Shape;97;p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8" name="Google Shape;98;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9" name="Google Shape;99;p21"/>
          <p:cNvSpPr>
            <a:spLocks noGrp="1"/>
          </p:cNvSpPr>
          <p:nvPr>
            <p:ph type="pic" idx="2"/>
          </p:nvPr>
        </p:nvSpPr>
        <p:spPr>
          <a:xfrm>
            <a:off x="4983850" y="776920"/>
            <a:ext cx="4160150" cy="4050508"/>
          </a:xfrm>
          <a:prstGeom prst="rect">
            <a:avLst/>
          </a:prstGeom>
          <a:noFill/>
          <a:ln>
            <a:noFill/>
          </a:ln>
        </p:spPr>
      </p:sp>
      <p:sp>
        <p:nvSpPr>
          <p:cNvPr id="100" name="Google Shape;100;p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1" name="Google Shape;101;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03"/>
        <p:cNvGrpSpPr/>
        <p:nvPr/>
      </p:nvGrpSpPr>
      <p:grpSpPr>
        <a:xfrm>
          <a:off x="0" y="0"/>
          <a:ext cx="0" cy="0"/>
          <a:chOff x="0" y="0"/>
          <a:chExt cx="0" cy="0"/>
        </a:xfrm>
      </p:grpSpPr>
      <p:pic>
        <p:nvPicPr>
          <p:cNvPr id="104" name="Google Shape;104;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5" name="Google Shape;105;p22"/>
          <p:cNvSpPr>
            <a:spLocks noGrp="1"/>
          </p:cNvSpPr>
          <p:nvPr>
            <p:ph type="pic" idx="2"/>
          </p:nvPr>
        </p:nvSpPr>
        <p:spPr>
          <a:xfrm>
            <a:off x="4983850" y="776920"/>
            <a:ext cx="4160150" cy="4050508"/>
          </a:xfrm>
          <a:prstGeom prst="rect">
            <a:avLst/>
          </a:prstGeom>
          <a:noFill/>
          <a:ln>
            <a:noFill/>
          </a:ln>
        </p:spPr>
      </p:sp>
      <p:sp>
        <p:nvSpPr>
          <p:cNvPr id="106" name="Google Shape;106;p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7" name="Google Shape;107;p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9"/>
        <p:cNvGrpSpPr/>
        <p:nvPr/>
      </p:nvGrpSpPr>
      <p:grpSpPr>
        <a:xfrm>
          <a:off x="0" y="0"/>
          <a:ext cx="0" cy="0"/>
          <a:chOff x="0" y="0"/>
          <a:chExt cx="0" cy="0"/>
        </a:xfrm>
      </p:grpSpPr>
      <p:grpSp>
        <p:nvGrpSpPr>
          <p:cNvPr id="110" name="Google Shape;110;p23"/>
          <p:cNvGrpSpPr/>
          <p:nvPr/>
        </p:nvGrpSpPr>
        <p:grpSpPr>
          <a:xfrm>
            <a:off x="0" y="1"/>
            <a:ext cx="9143999" cy="5143499"/>
            <a:chOff x="0" y="1"/>
            <a:chExt cx="9144000" cy="5143500"/>
          </a:xfrm>
        </p:grpSpPr>
        <p:sp>
          <p:nvSpPr>
            <p:cNvPr id="111" name="Google Shape;111;p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12" name="Google Shape;112;p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13" name="Google Shape;113;p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14" name="Google Shape;114;p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15" name="Google Shape;115;p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7"/>
        <p:cNvGrpSpPr/>
        <p:nvPr/>
      </p:nvGrpSpPr>
      <p:grpSpPr>
        <a:xfrm>
          <a:off x="0" y="0"/>
          <a:ext cx="0" cy="0"/>
          <a:chOff x="0" y="0"/>
          <a:chExt cx="0" cy="0"/>
        </a:xfrm>
      </p:grpSpPr>
      <p:sp>
        <p:nvSpPr>
          <p:cNvPr id="118" name="Google Shape;118;p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0" name="Google Shape;120;p24"/>
          <p:cNvSpPr>
            <a:spLocks noGrp="1"/>
          </p:cNvSpPr>
          <p:nvPr>
            <p:ph type="pic" idx="2"/>
          </p:nvPr>
        </p:nvSpPr>
        <p:spPr>
          <a:xfrm>
            <a:off x="4734046" y="638171"/>
            <a:ext cx="4417249" cy="4030832"/>
          </a:xfrm>
          <a:prstGeom prst="rect">
            <a:avLst/>
          </a:prstGeom>
          <a:noFill/>
          <a:ln>
            <a:noFill/>
          </a:ln>
        </p:spPr>
      </p:sp>
      <p:sp>
        <p:nvSpPr>
          <p:cNvPr id="121" name="Google Shape;121;p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2" name="Google Shape;122;p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 name="Google Shape;124;p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25"/>
        <p:cNvGrpSpPr/>
        <p:nvPr/>
      </p:nvGrpSpPr>
      <p:grpSpPr>
        <a:xfrm>
          <a:off x="0" y="0"/>
          <a:ext cx="0" cy="0"/>
          <a:chOff x="0" y="0"/>
          <a:chExt cx="0" cy="0"/>
        </a:xfrm>
      </p:grpSpPr>
      <p:sp>
        <p:nvSpPr>
          <p:cNvPr id="126" name="Google Shape;126;p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7" name="Google Shape;127;p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8" name="Google Shape;128;p25"/>
          <p:cNvSpPr>
            <a:spLocks noGrp="1"/>
          </p:cNvSpPr>
          <p:nvPr>
            <p:ph type="pic" idx="2"/>
          </p:nvPr>
        </p:nvSpPr>
        <p:spPr>
          <a:xfrm>
            <a:off x="4734046" y="638171"/>
            <a:ext cx="4417249" cy="4030832"/>
          </a:xfrm>
          <a:prstGeom prst="rect">
            <a:avLst/>
          </a:prstGeom>
          <a:noFill/>
          <a:ln>
            <a:noFill/>
          </a:ln>
        </p:spPr>
      </p:sp>
      <p:sp>
        <p:nvSpPr>
          <p:cNvPr id="129" name="Google Shape;129;p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0" name="Google Shape;130;p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 name="Google Shape;132;p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33"/>
        <p:cNvGrpSpPr/>
        <p:nvPr/>
      </p:nvGrpSpPr>
      <p:grpSpPr>
        <a:xfrm>
          <a:off x="0" y="0"/>
          <a:ext cx="0" cy="0"/>
          <a:chOff x="0" y="0"/>
          <a:chExt cx="0" cy="0"/>
        </a:xfrm>
      </p:grpSpPr>
      <p:sp>
        <p:nvSpPr>
          <p:cNvPr id="134" name="Google Shape;134;p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5" name="Google Shape;135;p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26"/>
          <p:cNvSpPr>
            <a:spLocks noGrp="1"/>
          </p:cNvSpPr>
          <p:nvPr>
            <p:ph type="pic" idx="2"/>
          </p:nvPr>
        </p:nvSpPr>
        <p:spPr>
          <a:xfrm>
            <a:off x="4734046" y="638171"/>
            <a:ext cx="4417249" cy="4030832"/>
          </a:xfrm>
          <a:prstGeom prst="rect">
            <a:avLst/>
          </a:prstGeom>
          <a:noFill/>
          <a:ln>
            <a:noFill/>
          </a:ln>
        </p:spPr>
      </p:sp>
      <p:sp>
        <p:nvSpPr>
          <p:cNvPr id="137" name="Google Shape;137;p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8" name="Google Shape;138;p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9" name="Google Shape;139;p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41"/>
        <p:cNvGrpSpPr/>
        <p:nvPr/>
      </p:nvGrpSpPr>
      <p:grpSpPr>
        <a:xfrm>
          <a:off x="0" y="0"/>
          <a:ext cx="0" cy="0"/>
          <a:chOff x="0" y="0"/>
          <a:chExt cx="0" cy="0"/>
        </a:xfrm>
      </p:grpSpPr>
      <p:pic>
        <p:nvPicPr>
          <p:cNvPr id="142" name="Google Shape;142;p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3" name="Google Shape;143;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4" name="Google Shape;144;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46"/>
        <p:cNvGrpSpPr/>
        <p:nvPr/>
      </p:nvGrpSpPr>
      <p:grpSpPr>
        <a:xfrm>
          <a:off x="0" y="0"/>
          <a:ext cx="0" cy="0"/>
          <a:chOff x="0" y="0"/>
          <a:chExt cx="0" cy="0"/>
        </a:xfrm>
      </p:grpSpPr>
      <p:pic>
        <p:nvPicPr>
          <p:cNvPr id="147" name="Google Shape;147;p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8" name="Google Shape;148;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9" name="Google Shape;149;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1" name="Google Shape;151;p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2" name="Google Shape;152;p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53" name="Google Shape;153;p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54"/>
        <p:cNvGrpSpPr/>
        <p:nvPr/>
      </p:nvGrpSpPr>
      <p:grpSpPr>
        <a:xfrm>
          <a:off x="0" y="0"/>
          <a:ext cx="0" cy="0"/>
          <a:chOff x="0" y="0"/>
          <a:chExt cx="0" cy="0"/>
        </a:xfrm>
      </p:grpSpPr>
      <p:pic>
        <p:nvPicPr>
          <p:cNvPr id="155" name="Google Shape;155;p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6" name="Google Shape;156;p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9" name="Google Shape;159;p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0" name="Google Shape;160;p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61" name="Google Shape;161;p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62"/>
        <p:cNvGrpSpPr/>
        <p:nvPr/>
      </p:nvGrpSpPr>
      <p:grpSpPr>
        <a:xfrm>
          <a:off x="0" y="0"/>
          <a:ext cx="0" cy="0"/>
          <a:chOff x="0" y="0"/>
          <a:chExt cx="0" cy="0"/>
        </a:xfrm>
      </p:grpSpPr>
      <p:pic>
        <p:nvPicPr>
          <p:cNvPr id="163" name="Google Shape;163;p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4" name="Google Shape;164;p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 name="Google Shape;167;p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8" name="Google Shape;168;p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9" name="Google Shape;169;p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70"/>
        <p:cNvGrpSpPr/>
        <p:nvPr/>
      </p:nvGrpSpPr>
      <p:grpSpPr>
        <a:xfrm>
          <a:off x="0" y="0"/>
          <a:ext cx="0" cy="0"/>
          <a:chOff x="0" y="0"/>
          <a:chExt cx="0" cy="0"/>
        </a:xfrm>
      </p:grpSpPr>
      <p:pic>
        <p:nvPicPr>
          <p:cNvPr id="171" name="Google Shape;171;p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2" name="Google Shape;172;p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75" name="Google Shape;175;p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76" name="Google Shape;176;p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7" name="Google Shape;177;p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8"/>
        <p:cNvGrpSpPr/>
        <p:nvPr/>
      </p:nvGrpSpPr>
      <p:grpSpPr>
        <a:xfrm>
          <a:off x="0" y="0"/>
          <a:ext cx="0" cy="0"/>
          <a:chOff x="0" y="0"/>
          <a:chExt cx="0" cy="0"/>
        </a:xfrm>
      </p:grpSpPr>
      <p:pic>
        <p:nvPicPr>
          <p:cNvPr id="179" name="Google Shape;179;p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32"/>
          <p:cNvSpPr>
            <a:spLocks noGrp="1"/>
          </p:cNvSpPr>
          <p:nvPr>
            <p:ph type="pic" idx="2"/>
          </p:nvPr>
        </p:nvSpPr>
        <p:spPr>
          <a:xfrm>
            <a:off x="0" y="667604"/>
            <a:ext cx="4201610" cy="3970337"/>
          </a:xfrm>
          <a:prstGeom prst="rect">
            <a:avLst/>
          </a:prstGeom>
          <a:noFill/>
          <a:ln>
            <a:noFill/>
          </a:ln>
        </p:spPr>
      </p:sp>
      <p:sp>
        <p:nvSpPr>
          <p:cNvPr id="182" name="Google Shape;182;p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85"/>
        <p:cNvGrpSpPr/>
        <p:nvPr/>
      </p:nvGrpSpPr>
      <p:grpSpPr>
        <a:xfrm>
          <a:off x="0" y="0"/>
          <a:ext cx="0" cy="0"/>
          <a:chOff x="0" y="0"/>
          <a:chExt cx="0" cy="0"/>
        </a:xfrm>
      </p:grpSpPr>
      <p:pic>
        <p:nvPicPr>
          <p:cNvPr id="186" name="Google Shape;186;p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7" name="Google Shape;187;p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8" name="Google Shape;188;p33"/>
          <p:cNvSpPr>
            <a:spLocks noGrp="1"/>
          </p:cNvSpPr>
          <p:nvPr>
            <p:ph type="pic" idx="2"/>
          </p:nvPr>
        </p:nvSpPr>
        <p:spPr>
          <a:xfrm>
            <a:off x="0" y="667604"/>
            <a:ext cx="4201610" cy="3970337"/>
          </a:xfrm>
          <a:prstGeom prst="rect">
            <a:avLst/>
          </a:prstGeom>
          <a:noFill/>
          <a:ln>
            <a:noFill/>
          </a:ln>
        </p:spPr>
      </p:sp>
      <p:sp>
        <p:nvSpPr>
          <p:cNvPr id="189" name="Google Shape;189;p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0" name="Google Shape;190;p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1" name="Google Shape;191;p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2"/>
        <p:cNvGrpSpPr/>
        <p:nvPr/>
      </p:nvGrpSpPr>
      <p:grpSpPr>
        <a:xfrm>
          <a:off x="0" y="0"/>
          <a:ext cx="0" cy="0"/>
          <a:chOff x="0" y="0"/>
          <a:chExt cx="0" cy="0"/>
        </a:xfrm>
      </p:grpSpPr>
      <p:sp>
        <p:nvSpPr>
          <p:cNvPr id="193" name="Google Shape;193;p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 name="Google Shape;194;p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a:spLocks noGrp="1"/>
          </p:cNvSpPr>
          <p:nvPr>
            <p:ph type="pic" idx="2"/>
          </p:nvPr>
        </p:nvSpPr>
        <p:spPr>
          <a:xfrm>
            <a:off x="1" y="0"/>
            <a:ext cx="4572000" cy="5143494"/>
          </a:xfrm>
          <a:prstGeom prst="rect">
            <a:avLst/>
          </a:prstGeom>
          <a:noFill/>
          <a:ln>
            <a:noFill/>
          </a:ln>
        </p:spPr>
      </p:sp>
      <p:sp>
        <p:nvSpPr>
          <p:cNvPr id="196" name="Google Shape;196;p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34"/>
          <p:cNvSpPr>
            <a:spLocks noGrp="1"/>
          </p:cNvSpPr>
          <p:nvPr>
            <p:ph type="pic" idx="3"/>
          </p:nvPr>
        </p:nvSpPr>
        <p:spPr>
          <a:xfrm>
            <a:off x="4408678" y="1539292"/>
            <a:ext cx="318677" cy="318677"/>
          </a:xfrm>
          <a:prstGeom prst="rect">
            <a:avLst/>
          </a:prstGeom>
          <a:noFill/>
          <a:ln>
            <a:noFill/>
          </a:ln>
        </p:spPr>
      </p:sp>
      <p:sp>
        <p:nvSpPr>
          <p:cNvPr id="200" name="Google Shape;200;p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 name="Google Shape;201;p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34"/>
          <p:cNvSpPr>
            <a:spLocks noGrp="1"/>
          </p:cNvSpPr>
          <p:nvPr>
            <p:ph type="pic" idx="4"/>
          </p:nvPr>
        </p:nvSpPr>
        <p:spPr>
          <a:xfrm>
            <a:off x="4408678" y="3122801"/>
            <a:ext cx="318677" cy="318677"/>
          </a:xfrm>
          <a:prstGeom prst="rect">
            <a:avLst/>
          </a:prstGeom>
          <a:noFill/>
          <a:ln>
            <a:noFill/>
          </a:ln>
        </p:spPr>
      </p:sp>
      <p:sp>
        <p:nvSpPr>
          <p:cNvPr id="203" name="Google Shape;203;p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204"/>
        <p:cNvGrpSpPr/>
        <p:nvPr/>
      </p:nvGrpSpPr>
      <p:grpSpPr>
        <a:xfrm>
          <a:off x="0" y="0"/>
          <a:ext cx="0" cy="0"/>
          <a:chOff x="0" y="0"/>
          <a:chExt cx="0" cy="0"/>
        </a:xfrm>
      </p:grpSpPr>
      <p:sp>
        <p:nvSpPr>
          <p:cNvPr id="205" name="Google Shape;205;p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a:spLocks noGrp="1"/>
          </p:cNvSpPr>
          <p:nvPr>
            <p:ph type="pic" idx="2"/>
          </p:nvPr>
        </p:nvSpPr>
        <p:spPr>
          <a:xfrm>
            <a:off x="1" y="0"/>
            <a:ext cx="4572000" cy="5143494"/>
          </a:xfrm>
          <a:prstGeom prst="rect">
            <a:avLst/>
          </a:prstGeom>
          <a:noFill/>
          <a:ln>
            <a:noFill/>
          </a:ln>
        </p:spPr>
      </p:sp>
      <p:sp>
        <p:nvSpPr>
          <p:cNvPr id="208" name="Google Shape;208;p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p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 name="Google Shape;211;p35"/>
          <p:cNvSpPr>
            <a:spLocks noGrp="1"/>
          </p:cNvSpPr>
          <p:nvPr>
            <p:ph type="pic" idx="3"/>
          </p:nvPr>
        </p:nvSpPr>
        <p:spPr>
          <a:xfrm>
            <a:off x="4408678" y="1539292"/>
            <a:ext cx="318677" cy="318677"/>
          </a:xfrm>
          <a:prstGeom prst="rect">
            <a:avLst/>
          </a:prstGeom>
          <a:noFill/>
          <a:ln>
            <a:noFill/>
          </a:ln>
        </p:spPr>
      </p:sp>
      <p:sp>
        <p:nvSpPr>
          <p:cNvPr id="212" name="Google Shape;212;p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Google Shape;213;p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35"/>
          <p:cNvSpPr>
            <a:spLocks noGrp="1"/>
          </p:cNvSpPr>
          <p:nvPr>
            <p:ph type="pic" idx="4"/>
          </p:nvPr>
        </p:nvSpPr>
        <p:spPr>
          <a:xfrm>
            <a:off x="4408678" y="3122801"/>
            <a:ext cx="318677" cy="318677"/>
          </a:xfrm>
          <a:prstGeom prst="rect">
            <a:avLst/>
          </a:prstGeom>
          <a:noFill/>
          <a:ln>
            <a:noFill/>
          </a:ln>
        </p:spPr>
      </p:sp>
      <p:sp>
        <p:nvSpPr>
          <p:cNvPr id="215" name="Google Shape;215;p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16"/>
        <p:cNvGrpSpPr/>
        <p:nvPr/>
      </p:nvGrpSpPr>
      <p:grpSpPr>
        <a:xfrm>
          <a:off x="0" y="0"/>
          <a:ext cx="0" cy="0"/>
          <a:chOff x="0" y="0"/>
          <a:chExt cx="0" cy="0"/>
        </a:xfrm>
      </p:grpSpPr>
      <p:pic>
        <p:nvPicPr>
          <p:cNvPr id="217" name="Google Shape;217;p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8" name="Google Shape;218;p36"/>
          <p:cNvGrpSpPr/>
          <p:nvPr/>
        </p:nvGrpSpPr>
        <p:grpSpPr>
          <a:xfrm>
            <a:off x="4107305" y="941707"/>
            <a:ext cx="284686" cy="3999388"/>
            <a:chOff x="4107305" y="941707"/>
            <a:chExt cx="284686" cy="3999388"/>
          </a:xfrm>
        </p:grpSpPr>
        <p:sp>
          <p:nvSpPr>
            <p:cNvPr id="219" name="Google Shape;219;p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 name="Google Shape;220;p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p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22" name="Google Shape;222;p36"/>
          <p:cNvSpPr>
            <a:spLocks noGrp="1"/>
          </p:cNvSpPr>
          <p:nvPr>
            <p:ph type="pic" idx="2"/>
          </p:nvPr>
        </p:nvSpPr>
        <p:spPr>
          <a:xfrm>
            <a:off x="219360" y="856040"/>
            <a:ext cx="3958630" cy="4287460"/>
          </a:xfrm>
          <a:prstGeom prst="rect">
            <a:avLst/>
          </a:prstGeom>
          <a:noFill/>
          <a:ln>
            <a:noFill/>
          </a:ln>
        </p:spPr>
      </p:sp>
      <p:sp>
        <p:nvSpPr>
          <p:cNvPr id="223" name="Google Shape;223;p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 name="Google Shape;224;p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26"/>
        <p:cNvGrpSpPr/>
        <p:nvPr/>
      </p:nvGrpSpPr>
      <p:grpSpPr>
        <a:xfrm>
          <a:off x="0" y="0"/>
          <a:ext cx="0" cy="0"/>
          <a:chOff x="0" y="0"/>
          <a:chExt cx="0" cy="0"/>
        </a:xfrm>
      </p:grpSpPr>
      <p:pic>
        <p:nvPicPr>
          <p:cNvPr id="227" name="Google Shape;227;p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37"/>
          <p:cNvSpPr>
            <a:spLocks noGrp="1"/>
          </p:cNvSpPr>
          <p:nvPr>
            <p:ph type="pic" idx="2"/>
          </p:nvPr>
        </p:nvSpPr>
        <p:spPr>
          <a:xfrm>
            <a:off x="4572000" y="0"/>
            <a:ext cx="4571990" cy="5143494"/>
          </a:xfrm>
          <a:prstGeom prst="rect">
            <a:avLst/>
          </a:prstGeom>
          <a:noFill/>
          <a:ln>
            <a:noFill/>
          </a:ln>
        </p:spPr>
      </p:sp>
      <p:sp>
        <p:nvSpPr>
          <p:cNvPr id="229" name="Google Shape;229;p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1" name="Google Shape;231;p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33"/>
        <p:cNvGrpSpPr/>
        <p:nvPr/>
      </p:nvGrpSpPr>
      <p:grpSpPr>
        <a:xfrm>
          <a:off x="0" y="0"/>
          <a:ext cx="0" cy="0"/>
          <a:chOff x="0" y="0"/>
          <a:chExt cx="0" cy="0"/>
        </a:xfrm>
      </p:grpSpPr>
      <p:pic>
        <p:nvPicPr>
          <p:cNvPr id="234" name="Google Shape;234;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38"/>
          <p:cNvSpPr>
            <a:spLocks noGrp="1"/>
          </p:cNvSpPr>
          <p:nvPr>
            <p:ph type="pic" idx="2"/>
          </p:nvPr>
        </p:nvSpPr>
        <p:spPr>
          <a:xfrm>
            <a:off x="219360" y="856040"/>
            <a:ext cx="3958630" cy="4287460"/>
          </a:xfrm>
          <a:prstGeom prst="rect">
            <a:avLst/>
          </a:prstGeom>
          <a:noFill/>
          <a:ln>
            <a:noFill/>
          </a:ln>
        </p:spPr>
      </p:sp>
      <p:sp>
        <p:nvSpPr>
          <p:cNvPr id="237" name="Google Shape;237;p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40"/>
        <p:cNvGrpSpPr/>
        <p:nvPr/>
      </p:nvGrpSpPr>
      <p:grpSpPr>
        <a:xfrm>
          <a:off x="0" y="0"/>
          <a:ext cx="0" cy="0"/>
          <a:chOff x="0" y="0"/>
          <a:chExt cx="0" cy="0"/>
        </a:xfrm>
      </p:grpSpPr>
      <p:pic>
        <p:nvPicPr>
          <p:cNvPr id="241" name="Google Shape;241;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42" name="Google Shape;242;p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39"/>
          <p:cNvSpPr>
            <a:spLocks noGrp="1"/>
          </p:cNvSpPr>
          <p:nvPr>
            <p:ph type="pic" idx="2"/>
          </p:nvPr>
        </p:nvSpPr>
        <p:spPr>
          <a:xfrm>
            <a:off x="235670" y="0"/>
            <a:ext cx="3582186" cy="5143494"/>
          </a:xfrm>
          <a:prstGeom prst="rect">
            <a:avLst/>
          </a:prstGeom>
          <a:noFill/>
          <a:ln>
            <a:noFill/>
          </a:ln>
        </p:spPr>
      </p:sp>
      <p:sp>
        <p:nvSpPr>
          <p:cNvPr id="244" name="Google Shape;244;p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46"/>
        <p:cNvGrpSpPr/>
        <p:nvPr/>
      </p:nvGrpSpPr>
      <p:grpSpPr>
        <a:xfrm>
          <a:off x="0" y="0"/>
          <a:ext cx="0" cy="0"/>
          <a:chOff x="0" y="0"/>
          <a:chExt cx="0" cy="0"/>
        </a:xfrm>
      </p:grpSpPr>
      <p:sp>
        <p:nvSpPr>
          <p:cNvPr id="247" name="Google Shape;247;p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 name="Google Shape;248;p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0" name="Google Shape;250;p40"/>
          <p:cNvSpPr>
            <a:spLocks noGrp="1"/>
          </p:cNvSpPr>
          <p:nvPr>
            <p:ph type="pic" idx="2"/>
          </p:nvPr>
        </p:nvSpPr>
        <p:spPr>
          <a:xfrm>
            <a:off x="-1" y="0"/>
            <a:ext cx="5312965" cy="5143494"/>
          </a:xfrm>
          <a:prstGeom prst="rect">
            <a:avLst/>
          </a:prstGeom>
          <a:noFill/>
          <a:ln>
            <a:noFill/>
          </a:ln>
        </p:spPr>
      </p:sp>
      <p:sp>
        <p:nvSpPr>
          <p:cNvPr id="251" name="Google Shape;251;p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53"/>
        <p:cNvGrpSpPr/>
        <p:nvPr/>
      </p:nvGrpSpPr>
      <p:grpSpPr>
        <a:xfrm>
          <a:off x="0" y="0"/>
          <a:ext cx="0" cy="0"/>
          <a:chOff x="0" y="0"/>
          <a:chExt cx="0" cy="0"/>
        </a:xfrm>
      </p:grpSpPr>
      <p:sp>
        <p:nvSpPr>
          <p:cNvPr id="254" name="Google Shape;254;p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55" name="Google Shape;255;p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56" name="Google Shape;256;p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7" name="Google Shape;257;p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8" name="Google Shape;258;p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61"/>
        <p:cNvGrpSpPr/>
        <p:nvPr/>
      </p:nvGrpSpPr>
      <p:grpSpPr>
        <a:xfrm>
          <a:off x="0" y="0"/>
          <a:ext cx="0" cy="0"/>
          <a:chOff x="0" y="0"/>
          <a:chExt cx="0" cy="0"/>
        </a:xfrm>
      </p:grpSpPr>
      <p:grpSp>
        <p:nvGrpSpPr>
          <p:cNvPr id="262" name="Google Shape;262;p42"/>
          <p:cNvGrpSpPr/>
          <p:nvPr/>
        </p:nvGrpSpPr>
        <p:grpSpPr>
          <a:xfrm>
            <a:off x="2494464" y="494214"/>
            <a:ext cx="4155074" cy="4155073"/>
            <a:chOff x="2119794" y="-36836"/>
            <a:chExt cx="5217173" cy="5217173"/>
          </a:xfrm>
        </p:grpSpPr>
        <p:sp>
          <p:nvSpPr>
            <p:cNvPr id="263" name="Google Shape;263;p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5" name="Google Shape;265;p42"/>
            <p:cNvGrpSpPr/>
            <p:nvPr/>
          </p:nvGrpSpPr>
          <p:grpSpPr>
            <a:xfrm>
              <a:off x="2119794" y="-36836"/>
              <a:ext cx="5217173" cy="5217173"/>
              <a:chOff x="2334961" y="334711"/>
              <a:chExt cx="4626477" cy="4626477"/>
            </a:xfrm>
          </p:grpSpPr>
          <p:grpSp>
            <p:nvGrpSpPr>
              <p:cNvPr id="266" name="Google Shape;266;p42"/>
              <p:cNvGrpSpPr/>
              <p:nvPr/>
            </p:nvGrpSpPr>
            <p:grpSpPr>
              <a:xfrm>
                <a:off x="2334961" y="334711"/>
                <a:ext cx="4626477" cy="4626477"/>
                <a:chOff x="2334961" y="334711"/>
                <a:chExt cx="4626477" cy="4626477"/>
              </a:xfrm>
            </p:grpSpPr>
            <p:sp>
              <p:nvSpPr>
                <p:cNvPr id="267" name="Google Shape;267;p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8" name="Google Shape;268;p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0" name="Google Shape;270;p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1" name="Google Shape;271;p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72" name="Google Shape;272;p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73"/>
        <p:cNvGrpSpPr/>
        <p:nvPr/>
      </p:nvGrpSpPr>
      <p:grpSpPr>
        <a:xfrm>
          <a:off x="0" y="0"/>
          <a:ext cx="0" cy="0"/>
          <a:chOff x="0" y="0"/>
          <a:chExt cx="0" cy="0"/>
        </a:xfrm>
      </p:grpSpPr>
      <p:grpSp>
        <p:nvGrpSpPr>
          <p:cNvPr id="274" name="Google Shape;274;p43"/>
          <p:cNvGrpSpPr/>
          <p:nvPr/>
        </p:nvGrpSpPr>
        <p:grpSpPr>
          <a:xfrm>
            <a:off x="2494465" y="494214"/>
            <a:ext cx="4155072" cy="4155073"/>
            <a:chOff x="2119794" y="-36836"/>
            <a:chExt cx="5217173" cy="5217173"/>
          </a:xfrm>
        </p:grpSpPr>
        <p:sp>
          <p:nvSpPr>
            <p:cNvPr id="275" name="Google Shape;275;p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6" name="Google Shape;276;p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7" name="Google Shape;277;p43"/>
            <p:cNvGrpSpPr/>
            <p:nvPr/>
          </p:nvGrpSpPr>
          <p:grpSpPr>
            <a:xfrm>
              <a:off x="2119794" y="-36836"/>
              <a:ext cx="5217173" cy="5217173"/>
              <a:chOff x="2334961" y="334711"/>
              <a:chExt cx="4626477" cy="4626477"/>
            </a:xfrm>
          </p:grpSpPr>
          <p:grpSp>
            <p:nvGrpSpPr>
              <p:cNvPr id="278" name="Google Shape;278;p43"/>
              <p:cNvGrpSpPr/>
              <p:nvPr/>
            </p:nvGrpSpPr>
            <p:grpSpPr>
              <a:xfrm>
                <a:off x="2334961" y="334711"/>
                <a:ext cx="4626477" cy="4626477"/>
                <a:chOff x="2334961" y="334711"/>
                <a:chExt cx="4626477" cy="4626477"/>
              </a:xfrm>
            </p:grpSpPr>
            <p:sp>
              <p:nvSpPr>
                <p:cNvPr id="279" name="Google Shape;279;p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0" name="Google Shape;280;p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81" name="Google Shape;281;p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82" name="Google Shape;282;p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83" name="Google Shape;283;p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84" name="Google Shape;284;p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85"/>
        <p:cNvGrpSpPr/>
        <p:nvPr/>
      </p:nvGrpSpPr>
      <p:grpSpPr>
        <a:xfrm>
          <a:off x="0" y="0"/>
          <a:ext cx="0" cy="0"/>
          <a:chOff x="0" y="0"/>
          <a:chExt cx="0" cy="0"/>
        </a:xfrm>
      </p:grpSpPr>
      <p:pic>
        <p:nvPicPr>
          <p:cNvPr id="286" name="Google Shape;286;p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7" name="Google Shape;287;p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8"/>
        <p:cNvGrpSpPr/>
        <p:nvPr/>
      </p:nvGrpSpPr>
      <p:grpSpPr>
        <a:xfrm>
          <a:off x="0" y="0"/>
          <a:ext cx="0" cy="0"/>
          <a:chOff x="0" y="0"/>
          <a:chExt cx="0" cy="0"/>
        </a:xfrm>
      </p:grpSpPr>
      <p:pic>
        <p:nvPicPr>
          <p:cNvPr id="289" name="Google Shape;289;p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90" name="Google Shape;290;p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91"/>
        <p:cNvGrpSpPr/>
        <p:nvPr/>
      </p:nvGrpSpPr>
      <p:grpSpPr>
        <a:xfrm>
          <a:off x="0" y="0"/>
          <a:ext cx="0" cy="0"/>
          <a:chOff x="0" y="0"/>
          <a:chExt cx="0" cy="0"/>
        </a:xfrm>
      </p:grpSpPr>
      <p:pic>
        <p:nvPicPr>
          <p:cNvPr id="292" name="Google Shape;292;p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93" name="Google Shape;293;p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 name="Google Shape;294;p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95"/>
        <p:cNvGrpSpPr/>
        <p:nvPr/>
      </p:nvGrpSpPr>
      <p:grpSpPr>
        <a:xfrm>
          <a:off x="0" y="0"/>
          <a:ext cx="0" cy="0"/>
          <a:chOff x="0" y="0"/>
          <a:chExt cx="0" cy="0"/>
        </a:xfrm>
      </p:grpSpPr>
      <p:pic>
        <p:nvPicPr>
          <p:cNvPr id="296" name="Google Shape;296;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7" name="Google Shape;297;p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8" name="Google Shape;298;p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9" name="Google Shape;299;p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0" name="Google Shape;300;p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p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2" name="Google Shape;302;p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3" name="Google Shape;303;p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Google Shape;304;p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5" name="Google Shape;305;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6" name="Google Shape;306;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7"/>
        <p:cNvGrpSpPr/>
        <p:nvPr/>
      </p:nvGrpSpPr>
      <p:grpSpPr>
        <a:xfrm>
          <a:off x="0" y="0"/>
          <a:ext cx="0" cy="0"/>
          <a:chOff x="0" y="0"/>
          <a:chExt cx="0" cy="0"/>
        </a:xfrm>
      </p:grpSpPr>
      <p:pic>
        <p:nvPicPr>
          <p:cNvPr id="308" name="Google Shape;308;p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9" name="Google Shape;309;p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0" name="Google Shape;310;p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1" name="Google Shape;311;p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12" name="Google Shape;312;p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4" name="Google Shape;314;p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5" name="Google Shape;315;p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9"/>
        <p:cNvGrpSpPr/>
        <p:nvPr/>
      </p:nvGrpSpPr>
      <p:grpSpPr>
        <a:xfrm>
          <a:off x="0" y="0"/>
          <a:ext cx="0" cy="0"/>
          <a:chOff x="0" y="0"/>
          <a:chExt cx="0" cy="0"/>
        </a:xfrm>
      </p:grpSpPr>
      <p:pic>
        <p:nvPicPr>
          <p:cNvPr id="320" name="Google Shape;320;p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21" name="Google Shape;321;p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22" name="Google Shape;322;p49"/>
          <p:cNvGrpSpPr/>
          <p:nvPr/>
        </p:nvGrpSpPr>
        <p:grpSpPr>
          <a:xfrm>
            <a:off x="2257341" y="1861278"/>
            <a:ext cx="560368" cy="825149"/>
            <a:chOff x="2257341" y="1871217"/>
            <a:chExt cx="560368" cy="825149"/>
          </a:xfrm>
        </p:grpSpPr>
        <p:sp>
          <p:nvSpPr>
            <p:cNvPr id="323" name="Google Shape;323;p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 name="Google Shape;324;p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5" name="Google Shape;325;p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6" name="Google Shape;326;p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7" name="Google Shape;327;p49"/>
          <p:cNvGrpSpPr/>
          <p:nvPr/>
        </p:nvGrpSpPr>
        <p:grpSpPr>
          <a:xfrm>
            <a:off x="6326292" y="1861278"/>
            <a:ext cx="560368" cy="825149"/>
            <a:chOff x="6326292" y="1871217"/>
            <a:chExt cx="560368" cy="825149"/>
          </a:xfrm>
        </p:grpSpPr>
        <p:sp>
          <p:nvSpPr>
            <p:cNvPr id="328" name="Google Shape;328;p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9" name="Google Shape;329;p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30" name="Google Shape;330;p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31" name="Google Shape;331;p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 name="Google Shape;332;p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3" name="Google Shape;333;p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8"/>
        <p:cNvGrpSpPr/>
        <p:nvPr/>
      </p:nvGrpSpPr>
      <p:grpSpPr>
        <a:xfrm>
          <a:off x="0" y="0"/>
          <a:ext cx="0" cy="0"/>
          <a:chOff x="0" y="0"/>
          <a:chExt cx="0" cy="0"/>
        </a:xfrm>
      </p:grpSpPr>
      <p:pic>
        <p:nvPicPr>
          <p:cNvPr id="339" name="Google Shape;339;p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40" name="Google Shape;340;p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1" name="Google Shape;341;p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2" name="Google Shape;342;p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43" name="Google Shape;343;p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 name="Google Shape;344;p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 name="Google Shape;345;p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6" name="Google Shape;346;p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7" name="Google Shape;347;p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 name="Google Shape;348;p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9" name="Google Shape;349;p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50" name="Google Shape;350;p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51" name="Google Shape;351;p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54"/>
        <p:cNvGrpSpPr/>
        <p:nvPr/>
      </p:nvGrpSpPr>
      <p:grpSpPr>
        <a:xfrm>
          <a:off x="0" y="0"/>
          <a:ext cx="0" cy="0"/>
          <a:chOff x="0" y="0"/>
          <a:chExt cx="0" cy="0"/>
        </a:xfrm>
      </p:grpSpPr>
      <p:pic>
        <p:nvPicPr>
          <p:cNvPr id="355" name="Google Shape;355;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51"/>
          <p:cNvGrpSpPr/>
          <p:nvPr/>
        </p:nvGrpSpPr>
        <p:grpSpPr>
          <a:xfrm>
            <a:off x="0" y="2399230"/>
            <a:ext cx="9144001" cy="2349751"/>
            <a:chOff x="0" y="2182920"/>
            <a:chExt cx="9144001" cy="2349751"/>
          </a:xfrm>
        </p:grpSpPr>
        <p:sp>
          <p:nvSpPr>
            <p:cNvPr id="357" name="Google Shape;357;p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51"/>
            <p:cNvGrpSpPr/>
            <p:nvPr/>
          </p:nvGrpSpPr>
          <p:grpSpPr>
            <a:xfrm>
              <a:off x="1229347" y="2182920"/>
              <a:ext cx="6685306" cy="1002265"/>
              <a:chOff x="976268" y="2064936"/>
              <a:chExt cx="6685306" cy="1002265"/>
            </a:xfrm>
          </p:grpSpPr>
          <p:sp>
            <p:nvSpPr>
              <p:cNvPr id="359" name="Google Shape;359;p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51"/>
          <p:cNvSpPr>
            <a:spLocks noGrp="1"/>
          </p:cNvSpPr>
          <p:nvPr>
            <p:ph type="pic" idx="5"/>
          </p:nvPr>
        </p:nvSpPr>
        <p:spPr>
          <a:xfrm>
            <a:off x="1460973" y="2631002"/>
            <a:ext cx="539010" cy="538720"/>
          </a:xfrm>
          <a:prstGeom prst="rect">
            <a:avLst/>
          </a:prstGeom>
          <a:noFill/>
          <a:ln>
            <a:noFill/>
          </a:ln>
        </p:spPr>
      </p:sp>
      <p:sp>
        <p:nvSpPr>
          <p:cNvPr id="367" name="Google Shape;367;p51"/>
          <p:cNvSpPr>
            <a:spLocks noGrp="1"/>
          </p:cNvSpPr>
          <p:nvPr>
            <p:ph type="pic" idx="6"/>
          </p:nvPr>
        </p:nvSpPr>
        <p:spPr>
          <a:xfrm>
            <a:off x="4302493" y="2631002"/>
            <a:ext cx="539010" cy="538720"/>
          </a:xfrm>
          <a:prstGeom prst="rect">
            <a:avLst/>
          </a:prstGeom>
          <a:noFill/>
          <a:ln>
            <a:noFill/>
          </a:ln>
        </p:spPr>
      </p:sp>
      <p:sp>
        <p:nvSpPr>
          <p:cNvPr id="368" name="Google Shape;368;p51"/>
          <p:cNvSpPr>
            <a:spLocks noGrp="1"/>
          </p:cNvSpPr>
          <p:nvPr>
            <p:ph type="pic" idx="7"/>
          </p:nvPr>
        </p:nvSpPr>
        <p:spPr>
          <a:xfrm>
            <a:off x="7144013" y="2631002"/>
            <a:ext cx="539010" cy="538720"/>
          </a:xfrm>
          <a:prstGeom prst="rect">
            <a:avLst/>
          </a:prstGeom>
          <a:noFill/>
          <a:ln>
            <a:noFill/>
          </a:ln>
        </p:spPr>
      </p:sp>
      <p:sp>
        <p:nvSpPr>
          <p:cNvPr id="369" name="Google Shape;369;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71"/>
        <p:cNvGrpSpPr/>
        <p:nvPr/>
      </p:nvGrpSpPr>
      <p:grpSpPr>
        <a:xfrm>
          <a:off x="0" y="0"/>
          <a:ext cx="0" cy="0"/>
          <a:chOff x="0" y="0"/>
          <a:chExt cx="0" cy="0"/>
        </a:xfrm>
      </p:grpSpPr>
      <p:pic>
        <p:nvPicPr>
          <p:cNvPr id="372" name="Google Shape;372;p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52"/>
          <p:cNvGrpSpPr/>
          <p:nvPr/>
        </p:nvGrpSpPr>
        <p:grpSpPr>
          <a:xfrm>
            <a:off x="0" y="2399230"/>
            <a:ext cx="9144001" cy="2349751"/>
            <a:chOff x="0" y="2182920"/>
            <a:chExt cx="9144001" cy="2349751"/>
          </a:xfrm>
        </p:grpSpPr>
        <p:sp>
          <p:nvSpPr>
            <p:cNvPr id="374" name="Google Shape;374;p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52"/>
            <p:cNvGrpSpPr/>
            <p:nvPr/>
          </p:nvGrpSpPr>
          <p:grpSpPr>
            <a:xfrm>
              <a:off x="1229347" y="2182920"/>
              <a:ext cx="6685306" cy="1002265"/>
              <a:chOff x="976268" y="2064936"/>
              <a:chExt cx="6685306" cy="1002265"/>
            </a:xfrm>
          </p:grpSpPr>
          <p:sp>
            <p:nvSpPr>
              <p:cNvPr id="376" name="Google Shape;376;p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52"/>
          <p:cNvSpPr>
            <a:spLocks noGrp="1"/>
          </p:cNvSpPr>
          <p:nvPr>
            <p:ph type="pic" idx="5"/>
          </p:nvPr>
        </p:nvSpPr>
        <p:spPr>
          <a:xfrm>
            <a:off x="1460973" y="2631002"/>
            <a:ext cx="539010" cy="538720"/>
          </a:xfrm>
          <a:prstGeom prst="rect">
            <a:avLst/>
          </a:prstGeom>
          <a:noFill/>
          <a:ln>
            <a:noFill/>
          </a:ln>
        </p:spPr>
      </p:sp>
      <p:sp>
        <p:nvSpPr>
          <p:cNvPr id="384" name="Google Shape;384;p52"/>
          <p:cNvSpPr>
            <a:spLocks noGrp="1"/>
          </p:cNvSpPr>
          <p:nvPr>
            <p:ph type="pic" idx="6"/>
          </p:nvPr>
        </p:nvSpPr>
        <p:spPr>
          <a:xfrm>
            <a:off x="4302493" y="2631002"/>
            <a:ext cx="539010" cy="538720"/>
          </a:xfrm>
          <a:prstGeom prst="rect">
            <a:avLst/>
          </a:prstGeom>
          <a:noFill/>
          <a:ln>
            <a:noFill/>
          </a:ln>
        </p:spPr>
      </p:sp>
      <p:sp>
        <p:nvSpPr>
          <p:cNvPr id="385" name="Google Shape;385;p52"/>
          <p:cNvSpPr>
            <a:spLocks noGrp="1"/>
          </p:cNvSpPr>
          <p:nvPr>
            <p:ph type="pic" idx="7"/>
          </p:nvPr>
        </p:nvSpPr>
        <p:spPr>
          <a:xfrm>
            <a:off x="7144013" y="2631002"/>
            <a:ext cx="539010" cy="538720"/>
          </a:xfrm>
          <a:prstGeom prst="rect">
            <a:avLst/>
          </a:prstGeom>
          <a:noFill/>
          <a:ln>
            <a:noFill/>
          </a:ln>
        </p:spPr>
      </p:sp>
      <p:sp>
        <p:nvSpPr>
          <p:cNvPr id="386" name="Google Shape;386;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8"/>
        <p:cNvGrpSpPr/>
        <p:nvPr/>
      </p:nvGrpSpPr>
      <p:grpSpPr>
        <a:xfrm>
          <a:off x="0" y="0"/>
          <a:ext cx="0" cy="0"/>
          <a:chOff x="0" y="0"/>
          <a:chExt cx="0" cy="0"/>
        </a:xfrm>
      </p:grpSpPr>
      <p:pic>
        <p:nvPicPr>
          <p:cNvPr id="389" name="Google Shape;389;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90" name="Google Shape;390;p53"/>
          <p:cNvGrpSpPr/>
          <p:nvPr/>
        </p:nvGrpSpPr>
        <p:grpSpPr>
          <a:xfrm>
            <a:off x="0" y="2399230"/>
            <a:ext cx="9144001" cy="2349751"/>
            <a:chOff x="0" y="2182920"/>
            <a:chExt cx="9144001" cy="2349751"/>
          </a:xfrm>
        </p:grpSpPr>
        <p:sp>
          <p:nvSpPr>
            <p:cNvPr id="391" name="Google Shape;391;p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2" name="Google Shape;392;p53"/>
            <p:cNvGrpSpPr/>
            <p:nvPr/>
          </p:nvGrpSpPr>
          <p:grpSpPr>
            <a:xfrm>
              <a:off x="1229347" y="2182920"/>
              <a:ext cx="6685306" cy="1002265"/>
              <a:chOff x="976268" y="2064936"/>
              <a:chExt cx="6685306" cy="1002265"/>
            </a:xfrm>
          </p:grpSpPr>
          <p:sp>
            <p:nvSpPr>
              <p:cNvPr id="393" name="Google Shape;393;p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p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6" name="Google Shape;396;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0" name="Google Shape;400;p53"/>
          <p:cNvSpPr>
            <a:spLocks noGrp="1"/>
          </p:cNvSpPr>
          <p:nvPr>
            <p:ph type="pic" idx="5"/>
          </p:nvPr>
        </p:nvSpPr>
        <p:spPr>
          <a:xfrm>
            <a:off x="1460973" y="2631002"/>
            <a:ext cx="539010" cy="538720"/>
          </a:xfrm>
          <a:prstGeom prst="rect">
            <a:avLst/>
          </a:prstGeom>
          <a:noFill/>
          <a:ln>
            <a:noFill/>
          </a:ln>
        </p:spPr>
      </p:sp>
      <p:sp>
        <p:nvSpPr>
          <p:cNvPr id="401" name="Google Shape;401;p53"/>
          <p:cNvSpPr>
            <a:spLocks noGrp="1"/>
          </p:cNvSpPr>
          <p:nvPr>
            <p:ph type="pic" idx="6"/>
          </p:nvPr>
        </p:nvSpPr>
        <p:spPr>
          <a:xfrm>
            <a:off x="4302493" y="2631002"/>
            <a:ext cx="539010" cy="538720"/>
          </a:xfrm>
          <a:prstGeom prst="rect">
            <a:avLst/>
          </a:prstGeom>
          <a:noFill/>
          <a:ln>
            <a:noFill/>
          </a:ln>
        </p:spPr>
      </p:sp>
      <p:sp>
        <p:nvSpPr>
          <p:cNvPr id="402" name="Google Shape;402;p53"/>
          <p:cNvSpPr>
            <a:spLocks noGrp="1"/>
          </p:cNvSpPr>
          <p:nvPr>
            <p:ph type="pic" idx="7"/>
          </p:nvPr>
        </p:nvSpPr>
        <p:spPr>
          <a:xfrm>
            <a:off x="7144013" y="2631002"/>
            <a:ext cx="539010" cy="538720"/>
          </a:xfrm>
          <a:prstGeom prst="rect">
            <a:avLst/>
          </a:prstGeom>
          <a:noFill/>
          <a:ln>
            <a:noFill/>
          </a:ln>
        </p:spPr>
      </p:sp>
      <p:sp>
        <p:nvSpPr>
          <p:cNvPr id="403" name="Google Shape;403;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405"/>
        <p:cNvGrpSpPr/>
        <p:nvPr/>
      </p:nvGrpSpPr>
      <p:grpSpPr>
        <a:xfrm>
          <a:off x="0" y="0"/>
          <a:ext cx="0" cy="0"/>
          <a:chOff x="0" y="0"/>
          <a:chExt cx="0" cy="0"/>
        </a:xfrm>
      </p:grpSpPr>
      <p:pic>
        <p:nvPicPr>
          <p:cNvPr id="406" name="Google Shape;406;p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7" name="Google Shape;407;p54"/>
          <p:cNvGrpSpPr/>
          <p:nvPr/>
        </p:nvGrpSpPr>
        <p:grpSpPr>
          <a:xfrm>
            <a:off x="0" y="2399230"/>
            <a:ext cx="9144001" cy="2349751"/>
            <a:chOff x="0" y="2182920"/>
            <a:chExt cx="9144001" cy="2349751"/>
          </a:xfrm>
        </p:grpSpPr>
        <p:sp>
          <p:nvSpPr>
            <p:cNvPr id="408" name="Google Shape;408;p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9" name="Google Shape;409;p54"/>
            <p:cNvGrpSpPr/>
            <p:nvPr/>
          </p:nvGrpSpPr>
          <p:grpSpPr>
            <a:xfrm>
              <a:off x="1229347" y="2182920"/>
              <a:ext cx="6685306" cy="1002265"/>
              <a:chOff x="976268" y="2064936"/>
              <a:chExt cx="6685306" cy="1002265"/>
            </a:xfrm>
          </p:grpSpPr>
          <p:sp>
            <p:nvSpPr>
              <p:cNvPr id="410" name="Google Shape;410;p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1" name="Google Shape;411;p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p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13" name="Google Shape;413;p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4" name="Google Shape;414;p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5" name="Google Shape;415;p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6" name="Google Shape;416;p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7" name="Google Shape;417;p54"/>
          <p:cNvSpPr>
            <a:spLocks noGrp="1"/>
          </p:cNvSpPr>
          <p:nvPr>
            <p:ph type="pic" idx="5"/>
          </p:nvPr>
        </p:nvSpPr>
        <p:spPr>
          <a:xfrm>
            <a:off x="1460973" y="2631002"/>
            <a:ext cx="539010" cy="538720"/>
          </a:xfrm>
          <a:prstGeom prst="rect">
            <a:avLst/>
          </a:prstGeom>
          <a:noFill/>
          <a:ln>
            <a:noFill/>
          </a:ln>
        </p:spPr>
      </p:sp>
      <p:sp>
        <p:nvSpPr>
          <p:cNvPr id="418" name="Google Shape;418;p54"/>
          <p:cNvSpPr>
            <a:spLocks noGrp="1"/>
          </p:cNvSpPr>
          <p:nvPr>
            <p:ph type="pic" idx="6"/>
          </p:nvPr>
        </p:nvSpPr>
        <p:spPr>
          <a:xfrm>
            <a:off x="4302493" y="2631002"/>
            <a:ext cx="539010" cy="538720"/>
          </a:xfrm>
          <a:prstGeom prst="rect">
            <a:avLst/>
          </a:prstGeom>
          <a:noFill/>
          <a:ln>
            <a:noFill/>
          </a:ln>
        </p:spPr>
      </p:sp>
      <p:sp>
        <p:nvSpPr>
          <p:cNvPr id="419" name="Google Shape;419;p54"/>
          <p:cNvSpPr>
            <a:spLocks noGrp="1"/>
          </p:cNvSpPr>
          <p:nvPr>
            <p:ph type="pic" idx="7"/>
          </p:nvPr>
        </p:nvSpPr>
        <p:spPr>
          <a:xfrm>
            <a:off x="7144013" y="2631002"/>
            <a:ext cx="539010" cy="538720"/>
          </a:xfrm>
          <a:prstGeom prst="rect">
            <a:avLst/>
          </a:prstGeom>
          <a:noFill/>
          <a:ln>
            <a:noFill/>
          </a:ln>
        </p:spPr>
      </p:sp>
      <p:sp>
        <p:nvSpPr>
          <p:cNvPr id="420" name="Google Shape;420;p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22"/>
        <p:cNvGrpSpPr/>
        <p:nvPr/>
      </p:nvGrpSpPr>
      <p:grpSpPr>
        <a:xfrm>
          <a:off x="0" y="0"/>
          <a:ext cx="0" cy="0"/>
          <a:chOff x="0" y="0"/>
          <a:chExt cx="0" cy="0"/>
        </a:xfrm>
      </p:grpSpPr>
      <p:pic>
        <p:nvPicPr>
          <p:cNvPr id="423" name="Google Shape;423;p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26" name="Google Shape;426;p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55"/>
          <p:cNvSpPr>
            <a:spLocks noGrp="1"/>
          </p:cNvSpPr>
          <p:nvPr>
            <p:ph type="pic" idx="4"/>
          </p:nvPr>
        </p:nvSpPr>
        <p:spPr>
          <a:xfrm>
            <a:off x="1324089" y="1830915"/>
            <a:ext cx="482600" cy="482600"/>
          </a:xfrm>
          <a:prstGeom prst="rect">
            <a:avLst/>
          </a:prstGeom>
          <a:noFill/>
          <a:ln>
            <a:noFill/>
          </a:ln>
        </p:spPr>
      </p:sp>
      <p:sp>
        <p:nvSpPr>
          <p:cNvPr id="433" name="Google Shape;433;p55"/>
          <p:cNvSpPr>
            <a:spLocks noGrp="1"/>
          </p:cNvSpPr>
          <p:nvPr>
            <p:ph type="pic" idx="5"/>
          </p:nvPr>
        </p:nvSpPr>
        <p:spPr>
          <a:xfrm>
            <a:off x="4330701" y="1830915"/>
            <a:ext cx="482600" cy="482600"/>
          </a:xfrm>
          <a:prstGeom prst="rect">
            <a:avLst/>
          </a:prstGeom>
          <a:noFill/>
          <a:ln>
            <a:noFill/>
          </a:ln>
        </p:spPr>
      </p:sp>
      <p:sp>
        <p:nvSpPr>
          <p:cNvPr id="434" name="Google Shape;434;p55"/>
          <p:cNvSpPr>
            <a:spLocks noGrp="1"/>
          </p:cNvSpPr>
          <p:nvPr>
            <p:ph type="pic" idx="6"/>
          </p:nvPr>
        </p:nvSpPr>
        <p:spPr>
          <a:xfrm>
            <a:off x="7337312" y="1830915"/>
            <a:ext cx="482600" cy="482600"/>
          </a:xfrm>
          <a:prstGeom prst="rect">
            <a:avLst/>
          </a:prstGeom>
          <a:noFill/>
          <a:ln>
            <a:noFill/>
          </a:ln>
        </p:spPr>
      </p:sp>
      <p:sp>
        <p:nvSpPr>
          <p:cNvPr id="435" name="Google Shape;435;p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40"/>
        <p:cNvGrpSpPr/>
        <p:nvPr/>
      </p:nvGrpSpPr>
      <p:grpSpPr>
        <a:xfrm>
          <a:off x="0" y="0"/>
          <a:ext cx="0" cy="0"/>
          <a:chOff x="0" y="0"/>
          <a:chExt cx="0" cy="0"/>
        </a:xfrm>
      </p:grpSpPr>
      <p:pic>
        <p:nvPicPr>
          <p:cNvPr id="441" name="Google Shape;441;p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43" name="Google Shape;443;p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44" name="Google Shape;444;p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5" name="Google Shape;445;p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9" name="Google Shape;449;p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56"/>
          <p:cNvSpPr>
            <a:spLocks noGrp="1"/>
          </p:cNvSpPr>
          <p:nvPr>
            <p:ph type="pic" idx="4"/>
          </p:nvPr>
        </p:nvSpPr>
        <p:spPr>
          <a:xfrm>
            <a:off x="1324089" y="1830915"/>
            <a:ext cx="482600" cy="482600"/>
          </a:xfrm>
          <a:prstGeom prst="rect">
            <a:avLst/>
          </a:prstGeom>
          <a:noFill/>
          <a:ln>
            <a:noFill/>
          </a:ln>
        </p:spPr>
      </p:sp>
      <p:sp>
        <p:nvSpPr>
          <p:cNvPr id="451" name="Google Shape;451;p56"/>
          <p:cNvSpPr>
            <a:spLocks noGrp="1"/>
          </p:cNvSpPr>
          <p:nvPr>
            <p:ph type="pic" idx="5"/>
          </p:nvPr>
        </p:nvSpPr>
        <p:spPr>
          <a:xfrm>
            <a:off x="4330701" y="1830915"/>
            <a:ext cx="482600" cy="482600"/>
          </a:xfrm>
          <a:prstGeom prst="rect">
            <a:avLst/>
          </a:prstGeom>
          <a:noFill/>
          <a:ln>
            <a:noFill/>
          </a:ln>
        </p:spPr>
      </p:sp>
      <p:sp>
        <p:nvSpPr>
          <p:cNvPr id="452" name="Google Shape;452;p56"/>
          <p:cNvSpPr>
            <a:spLocks noGrp="1"/>
          </p:cNvSpPr>
          <p:nvPr>
            <p:ph type="pic" idx="6"/>
          </p:nvPr>
        </p:nvSpPr>
        <p:spPr>
          <a:xfrm>
            <a:off x="7337312" y="1830915"/>
            <a:ext cx="482600" cy="482600"/>
          </a:xfrm>
          <a:prstGeom prst="rect">
            <a:avLst/>
          </a:prstGeom>
          <a:noFill/>
          <a:ln>
            <a:noFill/>
          </a:ln>
        </p:spPr>
      </p:sp>
      <p:sp>
        <p:nvSpPr>
          <p:cNvPr id="453" name="Google Shape;453;p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4" name="Google Shape;454;p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5" name="Google Shape;455;p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6" name="Google Shape;456;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7" name="Google Shape;457;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8"/>
        <p:cNvGrpSpPr/>
        <p:nvPr/>
      </p:nvGrpSpPr>
      <p:grpSpPr>
        <a:xfrm>
          <a:off x="0" y="0"/>
          <a:ext cx="0" cy="0"/>
          <a:chOff x="0" y="0"/>
          <a:chExt cx="0" cy="0"/>
        </a:xfrm>
      </p:grpSpPr>
      <p:pic>
        <p:nvPicPr>
          <p:cNvPr id="459" name="Google Shape;459;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60" name="Google Shape;460;p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61" name="Google Shape;461;p57"/>
          <p:cNvGrpSpPr/>
          <p:nvPr/>
        </p:nvGrpSpPr>
        <p:grpSpPr>
          <a:xfrm>
            <a:off x="865742" y="1720353"/>
            <a:ext cx="7412516" cy="894818"/>
            <a:chOff x="865742" y="1720353"/>
            <a:chExt cx="7412516" cy="894818"/>
          </a:xfrm>
        </p:grpSpPr>
        <p:grpSp>
          <p:nvGrpSpPr>
            <p:cNvPr id="462" name="Google Shape;462;p57"/>
            <p:cNvGrpSpPr/>
            <p:nvPr/>
          </p:nvGrpSpPr>
          <p:grpSpPr>
            <a:xfrm>
              <a:off x="3119411" y="1720353"/>
              <a:ext cx="651510" cy="894818"/>
              <a:chOff x="2980317" y="2014294"/>
              <a:chExt cx="651510" cy="894818"/>
            </a:xfrm>
          </p:grpSpPr>
          <p:cxnSp>
            <p:nvCxnSpPr>
              <p:cNvPr id="463" name="Google Shape;463;p57"/>
              <p:cNvCxnSpPr>
                <a:endCxn id="464"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5" name="Google Shape;465;p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4" name="Google Shape;464;p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66" name="Google Shape;466;p57"/>
            <p:cNvGrpSpPr/>
            <p:nvPr/>
          </p:nvGrpSpPr>
          <p:grpSpPr>
            <a:xfrm>
              <a:off x="5373080" y="1720353"/>
              <a:ext cx="651510" cy="894818"/>
              <a:chOff x="5071929" y="2014294"/>
              <a:chExt cx="651510" cy="894818"/>
            </a:xfrm>
          </p:grpSpPr>
          <p:cxnSp>
            <p:nvCxnSpPr>
              <p:cNvPr id="467" name="Google Shape;467;p57"/>
              <p:cNvCxnSpPr>
                <a:endCxn id="468"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9" name="Google Shape;469;p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8" name="Google Shape;468;p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70" name="Google Shape;470;p57"/>
            <p:cNvGrpSpPr/>
            <p:nvPr/>
          </p:nvGrpSpPr>
          <p:grpSpPr>
            <a:xfrm>
              <a:off x="7626748" y="1720353"/>
              <a:ext cx="651510" cy="894818"/>
              <a:chOff x="7469822" y="2014294"/>
              <a:chExt cx="651510" cy="894818"/>
            </a:xfrm>
          </p:grpSpPr>
          <p:cxnSp>
            <p:nvCxnSpPr>
              <p:cNvPr id="471" name="Google Shape;471;p57"/>
              <p:cNvCxnSpPr>
                <a:endCxn id="472"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3" name="Google Shape;473;p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2" name="Google Shape;472;p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74" name="Google Shape;474;p57"/>
            <p:cNvGrpSpPr/>
            <p:nvPr/>
          </p:nvGrpSpPr>
          <p:grpSpPr>
            <a:xfrm>
              <a:off x="865742" y="1720353"/>
              <a:ext cx="651510" cy="894818"/>
              <a:chOff x="888704" y="2014294"/>
              <a:chExt cx="651510" cy="894818"/>
            </a:xfrm>
          </p:grpSpPr>
          <p:cxnSp>
            <p:nvCxnSpPr>
              <p:cNvPr id="475" name="Google Shape;475;p57"/>
              <p:cNvCxnSpPr>
                <a:endCxn id="476"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7" name="Google Shape;477;p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76" name="Google Shape;476;p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8" name="Google Shape;478;p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1" name="Google Shape;481;p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2" name="Google Shape;482;p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3" name="Google Shape;483;p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4" name="Google Shape;484;p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8"/>
        <p:cNvGrpSpPr/>
        <p:nvPr/>
      </p:nvGrpSpPr>
      <p:grpSpPr>
        <a:xfrm>
          <a:off x="0" y="0"/>
          <a:ext cx="0" cy="0"/>
          <a:chOff x="0" y="0"/>
          <a:chExt cx="0" cy="0"/>
        </a:xfrm>
      </p:grpSpPr>
      <p:pic>
        <p:nvPicPr>
          <p:cNvPr id="489" name="Google Shape;489;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90" name="Google Shape;490;p58"/>
          <p:cNvGrpSpPr/>
          <p:nvPr/>
        </p:nvGrpSpPr>
        <p:grpSpPr>
          <a:xfrm>
            <a:off x="1114581" y="3141131"/>
            <a:ext cx="175260" cy="1120085"/>
            <a:chOff x="973176" y="3197693"/>
            <a:chExt cx="175260" cy="1120085"/>
          </a:xfrm>
        </p:grpSpPr>
        <p:sp>
          <p:nvSpPr>
            <p:cNvPr id="491" name="Google Shape;491;p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2" name="Google Shape;492;p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93" name="Google Shape;493;p58"/>
          <p:cNvGrpSpPr/>
          <p:nvPr/>
        </p:nvGrpSpPr>
        <p:grpSpPr>
          <a:xfrm>
            <a:off x="5033439" y="1436374"/>
            <a:ext cx="175260" cy="1120085"/>
            <a:chOff x="4892034" y="1492936"/>
            <a:chExt cx="175260" cy="1120085"/>
          </a:xfrm>
        </p:grpSpPr>
        <p:sp>
          <p:nvSpPr>
            <p:cNvPr id="494" name="Google Shape;494;p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5" name="Google Shape;495;p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96" name="Google Shape;496;p58"/>
          <p:cNvGrpSpPr/>
          <p:nvPr/>
        </p:nvGrpSpPr>
        <p:grpSpPr>
          <a:xfrm>
            <a:off x="1114581" y="1436374"/>
            <a:ext cx="175260" cy="1120085"/>
            <a:chOff x="973176" y="1492936"/>
            <a:chExt cx="175260" cy="1120085"/>
          </a:xfrm>
        </p:grpSpPr>
        <p:cxnSp>
          <p:nvCxnSpPr>
            <p:cNvPr id="497" name="Google Shape;497;p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8" name="Google Shape;498;p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9" name="Google Shape;499;p58"/>
          <p:cNvGrpSpPr/>
          <p:nvPr/>
        </p:nvGrpSpPr>
        <p:grpSpPr>
          <a:xfrm>
            <a:off x="5033439" y="3141131"/>
            <a:ext cx="175260" cy="1120085"/>
            <a:chOff x="4892034" y="3197693"/>
            <a:chExt cx="175260" cy="1120085"/>
          </a:xfrm>
        </p:grpSpPr>
        <p:cxnSp>
          <p:nvCxnSpPr>
            <p:cNvPr id="500" name="Google Shape;500;p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501" name="Google Shape;501;p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02" name="Google Shape;502;p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5" name="Google Shape;505;p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7" name="Google Shape;507;p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8" name="Google Shape;508;p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0" name="Google Shape;510;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1" name="Google Shape;511;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12"/>
        <p:cNvGrpSpPr/>
        <p:nvPr/>
      </p:nvGrpSpPr>
      <p:grpSpPr>
        <a:xfrm>
          <a:off x="0" y="0"/>
          <a:ext cx="0" cy="0"/>
          <a:chOff x="0" y="0"/>
          <a:chExt cx="0" cy="0"/>
        </a:xfrm>
      </p:grpSpPr>
      <p:pic>
        <p:nvPicPr>
          <p:cNvPr id="513" name="Google Shape;513;p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14" name="Google Shape;514;p59"/>
          <p:cNvGrpSpPr/>
          <p:nvPr/>
        </p:nvGrpSpPr>
        <p:grpSpPr>
          <a:xfrm>
            <a:off x="270520" y="225967"/>
            <a:ext cx="175260" cy="2964623"/>
            <a:chOff x="270520" y="1140367"/>
            <a:chExt cx="175260" cy="2964623"/>
          </a:xfrm>
        </p:grpSpPr>
        <p:grpSp>
          <p:nvGrpSpPr>
            <p:cNvPr id="515" name="Google Shape;515;p59"/>
            <p:cNvGrpSpPr/>
            <p:nvPr/>
          </p:nvGrpSpPr>
          <p:grpSpPr>
            <a:xfrm>
              <a:off x="270520" y="2780648"/>
              <a:ext cx="175260" cy="1324342"/>
              <a:chOff x="129115" y="2837210"/>
              <a:chExt cx="175260" cy="1324342"/>
            </a:xfrm>
          </p:grpSpPr>
          <p:sp>
            <p:nvSpPr>
              <p:cNvPr id="516" name="Google Shape;516;p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7" name="Google Shape;517;p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8" name="Google Shape;518;p59"/>
            <p:cNvGrpSpPr/>
            <p:nvPr/>
          </p:nvGrpSpPr>
          <p:grpSpPr>
            <a:xfrm>
              <a:off x="270520" y="1140367"/>
              <a:ext cx="175260" cy="1310953"/>
              <a:chOff x="129115" y="1196929"/>
              <a:chExt cx="175260" cy="1310953"/>
            </a:xfrm>
          </p:grpSpPr>
          <p:cxnSp>
            <p:nvCxnSpPr>
              <p:cNvPr id="519" name="Google Shape;519;p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0" name="Google Shape;520;p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1" name="Google Shape;521;p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22" name="Google Shape;522;p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23" name="Google Shape;523;p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24" name="Google Shape;524;p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25"/>
        <p:cNvGrpSpPr/>
        <p:nvPr/>
      </p:nvGrpSpPr>
      <p:grpSpPr>
        <a:xfrm>
          <a:off x="0" y="0"/>
          <a:ext cx="0" cy="0"/>
          <a:chOff x="0" y="0"/>
          <a:chExt cx="0" cy="0"/>
        </a:xfrm>
      </p:grpSpPr>
      <p:pic>
        <p:nvPicPr>
          <p:cNvPr id="526" name="Google Shape;526;p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7" name="Google Shape;527;p60"/>
          <p:cNvGrpSpPr/>
          <p:nvPr/>
        </p:nvGrpSpPr>
        <p:grpSpPr>
          <a:xfrm>
            <a:off x="270520" y="225967"/>
            <a:ext cx="175260" cy="2964623"/>
            <a:chOff x="270520" y="1140367"/>
            <a:chExt cx="175260" cy="2964623"/>
          </a:xfrm>
        </p:grpSpPr>
        <p:grpSp>
          <p:nvGrpSpPr>
            <p:cNvPr id="528" name="Google Shape;528;p60"/>
            <p:cNvGrpSpPr/>
            <p:nvPr/>
          </p:nvGrpSpPr>
          <p:grpSpPr>
            <a:xfrm>
              <a:off x="270520" y="2780648"/>
              <a:ext cx="175260" cy="1324342"/>
              <a:chOff x="129115" y="2837210"/>
              <a:chExt cx="175260" cy="1324342"/>
            </a:xfrm>
          </p:grpSpPr>
          <p:sp>
            <p:nvSpPr>
              <p:cNvPr id="529" name="Google Shape;529;p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30" name="Google Shape;530;p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31" name="Google Shape;531;p60"/>
            <p:cNvGrpSpPr/>
            <p:nvPr/>
          </p:nvGrpSpPr>
          <p:grpSpPr>
            <a:xfrm>
              <a:off x="270520" y="1140367"/>
              <a:ext cx="175260" cy="1310953"/>
              <a:chOff x="129115" y="1196929"/>
              <a:chExt cx="175260" cy="1310953"/>
            </a:xfrm>
          </p:grpSpPr>
          <p:cxnSp>
            <p:nvCxnSpPr>
              <p:cNvPr id="532" name="Google Shape;532;p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33" name="Google Shape;533;p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34" name="Google Shape;534;p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5" name="Google Shape;535;p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6" name="Google Shape;536;p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7" name="Google Shape;537;p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8"/>
        <p:cNvGrpSpPr/>
        <p:nvPr/>
      </p:nvGrpSpPr>
      <p:grpSpPr>
        <a:xfrm>
          <a:off x="0" y="0"/>
          <a:ext cx="0" cy="0"/>
          <a:chOff x="0" y="0"/>
          <a:chExt cx="0" cy="0"/>
        </a:xfrm>
      </p:grpSpPr>
      <p:pic>
        <p:nvPicPr>
          <p:cNvPr id="539" name="Google Shape;539;p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40" name="Google Shape;540;p61"/>
          <p:cNvGrpSpPr/>
          <p:nvPr/>
        </p:nvGrpSpPr>
        <p:grpSpPr>
          <a:xfrm>
            <a:off x="240067" y="2283802"/>
            <a:ext cx="8663867" cy="930794"/>
            <a:chOff x="198438" y="775483"/>
            <a:chExt cx="8634888" cy="927681"/>
          </a:xfrm>
        </p:grpSpPr>
        <p:pic>
          <p:nvPicPr>
            <p:cNvPr id="541" name="Google Shape;541;p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42" name="Google Shape;542;p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43" name="Google Shape;543;p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44" name="Google Shape;544;p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45" name="Google Shape;545;p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46" name="Google Shape;546;p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7" name="Google Shape;547;p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8" name="Google Shape;548;p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1" name="Google Shape;551;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52"/>
        <p:cNvGrpSpPr/>
        <p:nvPr/>
      </p:nvGrpSpPr>
      <p:grpSpPr>
        <a:xfrm>
          <a:off x="0" y="0"/>
          <a:ext cx="0" cy="0"/>
          <a:chOff x="0" y="0"/>
          <a:chExt cx="0" cy="0"/>
        </a:xfrm>
      </p:grpSpPr>
      <p:pic>
        <p:nvPicPr>
          <p:cNvPr id="553" name="Google Shape;553;p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4" name="Google Shape;554;p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5" name="Google Shape;555;p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8" name="Google Shape;558;p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62"/>
          <p:cNvSpPr>
            <a:spLocks noGrp="1"/>
          </p:cNvSpPr>
          <p:nvPr>
            <p:ph type="pic" idx="5"/>
          </p:nvPr>
        </p:nvSpPr>
        <p:spPr>
          <a:xfrm>
            <a:off x="784630" y="1640956"/>
            <a:ext cx="931297" cy="930794"/>
          </a:xfrm>
          <a:prstGeom prst="rect">
            <a:avLst/>
          </a:prstGeom>
          <a:noFill/>
          <a:ln>
            <a:noFill/>
          </a:ln>
        </p:spPr>
      </p:sp>
      <p:sp>
        <p:nvSpPr>
          <p:cNvPr id="563" name="Google Shape;563;p62"/>
          <p:cNvSpPr>
            <a:spLocks noGrp="1"/>
          </p:cNvSpPr>
          <p:nvPr>
            <p:ph type="pic" idx="6"/>
          </p:nvPr>
        </p:nvSpPr>
        <p:spPr>
          <a:xfrm>
            <a:off x="5150215" y="1640956"/>
            <a:ext cx="931297" cy="930794"/>
          </a:xfrm>
          <a:prstGeom prst="rect">
            <a:avLst/>
          </a:prstGeom>
          <a:noFill/>
          <a:ln>
            <a:noFill/>
          </a:ln>
        </p:spPr>
      </p:sp>
      <p:sp>
        <p:nvSpPr>
          <p:cNvPr id="564" name="Google Shape;564;p62"/>
          <p:cNvSpPr>
            <a:spLocks noGrp="1"/>
          </p:cNvSpPr>
          <p:nvPr>
            <p:ph type="pic" idx="7"/>
          </p:nvPr>
        </p:nvSpPr>
        <p:spPr>
          <a:xfrm>
            <a:off x="784630" y="3302767"/>
            <a:ext cx="931297" cy="930794"/>
          </a:xfrm>
          <a:prstGeom prst="rect">
            <a:avLst/>
          </a:prstGeom>
          <a:noFill/>
          <a:ln>
            <a:noFill/>
          </a:ln>
        </p:spPr>
      </p:sp>
      <p:sp>
        <p:nvSpPr>
          <p:cNvPr id="565" name="Google Shape;565;p62"/>
          <p:cNvSpPr>
            <a:spLocks noGrp="1"/>
          </p:cNvSpPr>
          <p:nvPr>
            <p:ph type="pic" idx="8"/>
          </p:nvPr>
        </p:nvSpPr>
        <p:spPr>
          <a:xfrm>
            <a:off x="5150215" y="3302767"/>
            <a:ext cx="931297" cy="930794"/>
          </a:xfrm>
          <a:prstGeom prst="rect">
            <a:avLst/>
          </a:prstGeom>
          <a:noFill/>
          <a:ln>
            <a:noFill/>
          </a:ln>
        </p:spPr>
      </p:sp>
      <p:sp>
        <p:nvSpPr>
          <p:cNvPr id="566" name="Google Shape;566;p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7" name="Google Shape;567;p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8"/>
        <p:cNvGrpSpPr/>
        <p:nvPr/>
      </p:nvGrpSpPr>
      <p:grpSpPr>
        <a:xfrm>
          <a:off x="0" y="0"/>
          <a:ext cx="0" cy="0"/>
          <a:chOff x="0" y="0"/>
          <a:chExt cx="0" cy="0"/>
        </a:xfrm>
      </p:grpSpPr>
      <p:pic>
        <p:nvPicPr>
          <p:cNvPr id="569" name="Google Shape;569;p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70" name="Google Shape;570;p63"/>
          <p:cNvGrpSpPr/>
          <p:nvPr/>
        </p:nvGrpSpPr>
        <p:grpSpPr>
          <a:xfrm>
            <a:off x="0" y="2399230"/>
            <a:ext cx="9144001" cy="2349751"/>
            <a:chOff x="0" y="2182920"/>
            <a:chExt cx="9144001" cy="2349751"/>
          </a:xfrm>
        </p:grpSpPr>
        <p:sp>
          <p:nvSpPr>
            <p:cNvPr id="571" name="Google Shape;571;p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72" name="Google Shape;572;p63"/>
            <p:cNvGrpSpPr/>
            <p:nvPr/>
          </p:nvGrpSpPr>
          <p:grpSpPr>
            <a:xfrm>
              <a:off x="1229347" y="2182920"/>
              <a:ext cx="6685306" cy="1002265"/>
              <a:chOff x="976268" y="2064936"/>
              <a:chExt cx="6685306" cy="1002265"/>
            </a:xfrm>
          </p:grpSpPr>
          <p:sp>
            <p:nvSpPr>
              <p:cNvPr id="573" name="Google Shape;573;p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4" name="Google Shape;574;p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76" name="Google Shape;576;p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63"/>
          <p:cNvSpPr>
            <a:spLocks noGrp="1"/>
          </p:cNvSpPr>
          <p:nvPr>
            <p:ph type="pic" idx="5"/>
          </p:nvPr>
        </p:nvSpPr>
        <p:spPr>
          <a:xfrm>
            <a:off x="1460973" y="2631002"/>
            <a:ext cx="539010" cy="538720"/>
          </a:xfrm>
          <a:prstGeom prst="rect">
            <a:avLst/>
          </a:prstGeom>
          <a:noFill/>
          <a:ln>
            <a:noFill/>
          </a:ln>
        </p:spPr>
      </p:sp>
      <p:sp>
        <p:nvSpPr>
          <p:cNvPr id="581" name="Google Shape;581;p63"/>
          <p:cNvSpPr>
            <a:spLocks noGrp="1"/>
          </p:cNvSpPr>
          <p:nvPr>
            <p:ph type="pic" idx="6"/>
          </p:nvPr>
        </p:nvSpPr>
        <p:spPr>
          <a:xfrm>
            <a:off x="4302493" y="2631002"/>
            <a:ext cx="539010" cy="538720"/>
          </a:xfrm>
          <a:prstGeom prst="rect">
            <a:avLst/>
          </a:prstGeom>
          <a:noFill/>
          <a:ln>
            <a:noFill/>
          </a:ln>
        </p:spPr>
      </p:sp>
      <p:sp>
        <p:nvSpPr>
          <p:cNvPr id="582" name="Google Shape;582;p63"/>
          <p:cNvSpPr>
            <a:spLocks noGrp="1"/>
          </p:cNvSpPr>
          <p:nvPr>
            <p:ph type="pic" idx="7"/>
          </p:nvPr>
        </p:nvSpPr>
        <p:spPr>
          <a:xfrm>
            <a:off x="7144013" y="2631002"/>
            <a:ext cx="539010" cy="538720"/>
          </a:xfrm>
          <a:prstGeom prst="rect">
            <a:avLst/>
          </a:prstGeom>
          <a:noFill/>
          <a:ln>
            <a:noFill/>
          </a:ln>
        </p:spPr>
      </p:sp>
      <p:sp>
        <p:nvSpPr>
          <p:cNvPr id="583" name="Google Shape;583;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4" name="Google Shape;584;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85"/>
        <p:cNvGrpSpPr/>
        <p:nvPr/>
      </p:nvGrpSpPr>
      <p:grpSpPr>
        <a:xfrm>
          <a:off x="0" y="0"/>
          <a:ext cx="0" cy="0"/>
          <a:chOff x="0" y="0"/>
          <a:chExt cx="0" cy="0"/>
        </a:xfrm>
      </p:grpSpPr>
      <p:grpSp>
        <p:nvGrpSpPr>
          <p:cNvPr id="586" name="Google Shape;586;p64"/>
          <p:cNvGrpSpPr/>
          <p:nvPr/>
        </p:nvGrpSpPr>
        <p:grpSpPr>
          <a:xfrm>
            <a:off x="3138739" y="1728182"/>
            <a:ext cx="2866522" cy="2848912"/>
            <a:chOff x="-15798" y="0"/>
            <a:chExt cx="2571596" cy="2555798"/>
          </a:xfrm>
        </p:grpSpPr>
        <p:sp>
          <p:nvSpPr>
            <p:cNvPr id="587" name="Google Shape;587;p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8" name="Google Shape;588;p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9" name="Google Shape;589;p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2" name="Google Shape;592;p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605"/>
        <p:cNvGrpSpPr/>
        <p:nvPr/>
      </p:nvGrpSpPr>
      <p:grpSpPr>
        <a:xfrm>
          <a:off x="0" y="0"/>
          <a:ext cx="0" cy="0"/>
          <a:chOff x="0" y="0"/>
          <a:chExt cx="0" cy="0"/>
        </a:xfrm>
      </p:grpSpPr>
      <p:grpSp>
        <p:nvGrpSpPr>
          <p:cNvPr id="606" name="Google Shape;606;p65"/>
          <p:cNvGrpSpPr/>
          <p:nvPr/>
        </p:nvGrpSpPr>
        <p:grpSpPr>
          <a:xfrm>
            <a:off x="3138739" y="1728182"/>
            <a:ext cx="2866522" cy="2848912"/>
            <a:chOff x="-15798" y="0"/>
            <a:chExt cx="2571596" cy="2555798"/>
          </a:xfrm>
        </p:grpSpPr>
        <p:sp>
          <p:nvSpPr>
            <p:cNvPr id="607" name="Google Shape;607;p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8" name="Google Shape;608;p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9" name="Google Shape;609;p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10" name="Google Shape;610;p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11" name="Google Shape;611;p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12" name="Google Shape;612;p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1" name="Google Shape;621;p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2" name="Google Shape;622;p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3" name="Google Shape;623;p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4" name="Google Shape;624;p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25"/>
        <p:cNvGrpSpPr/>
        <p:nvPr/>
      </p:nvGrpSpPr>
      <p:grpSpPr>
        <a:xfrm>
          <a:off x="0" y="0"/>
          <a:ext cx="0" cy="0"/>
          <a:chOff x="0" y="0"/>
          <a:chExt cx="0" cy="0"/>
        </a:xfrm>
      </p:grpSpPr>
      <p:pic>
        <p:nvPicPr>
          <p:cNvPr id="626" name="Google Shape;626;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7" name="Google Shape;627;p66"/>
          <p:cNvGrpSpPr/>
          <p:nvPr/>
        </p:nvGrpSpPr>
        <p:grpSpPr>
          <a:xfrm>
            <a:off x="2525214" y="825411"/>
            <a:ext cx="4093572" cy="4069088"/>
            <a:chOff x="2519466" y="821088"/>
            <a:chExt cx="4348428" cy="4322420"/>
          </a:xfrm>
        </p:grpSpPr>
        <p:sp>
          <p:nvSpPr>
            <p:cNvPr id="628" name="Google Shape;628;p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1" name="Google Shape;631;p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2" name="Google Shape;632;p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3" name="Google Shape;633;p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4" name="Google Shape;634;p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6" name="Google Shape;636;p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7" name="Google Shape;637;p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8" name="Google Shape;638;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9" name="Google Shape;639;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40"/>
        <p:cNvGrpSpPr/>
        <p:nvPr/>
      </p:nvGrpSpPr>
      <p:grpSpPr>
        <a:xfrm>
          <a:off x="0" y="0"/>
          <a:ext cx="0" cy="0"/>
          <a:chOff x="0" y="0"/>
          <a:chExt cx="0" cy="0"/>
        </a:xfrm>
      </p:grpSpPr>
      <p:pic>
        <p:nvPicPr>
          <p:cNvPr id="641" name="Google Shape;641;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42" name="Google Shape;642;p67"/>
          <p:cNvGrpSpPr/>
          <p:nvPr/>
        </p:nvGrpSpPr>
        <p:grpSpPr>
          <a:xfrm>
            <a:off x="2525214" y="825411"/>
            <a:ext cx="4093572" cy="4069088"/>
            <a:chOff x="2519466" y="821088"/>
            <a:chExt cx="4348428" cy="4322420"/>
          </a:xfrm>
        </p:grpSpPr>
        <p:sp>
          <p:nvSpPr>
            <p:cNvPr id="643" name="Google Shape;643;p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4" name="Google Shape;644;p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5" name="Google Shape;645;p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6" name="Google Shape;646;p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7" name="Google Shape;647;p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8" name="Google Shape;648;p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9" name="Google Shape;649;p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0" name="Google Shape;650;p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1" name="Google Shape;651;p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2" name="Google Shape;652;p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3" name="Google Shape;653;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4" name="Google Shape;654;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55"/>
        <p:cNvGrpSpPr/>
        <p:nvPr/>
      </p:nvGrpSpPr>
      <p:grpSpPr>
        <a:xfrm>
          <a:off x="0" y="0"/>
          <a:ext cx="0" cy="0"/>
          <a:chOff x="0" y="0"/>
          <a:chExt cx="0" cy="0"/>
        </a:xfrm>
      </p:grpSpPr>
      <p:pic>
        <p:nvPicPr>
          <p:cNvPr id="656" name="Google Shape;656;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7" name="Google Shape;657;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9" name="Google Shape;659;p68"/>
          <p:cNvGrpSpPr/>
          <p:nvPr/>
        </p:nvGrpSpPr>
        <p:grpSpPr>
          <a:xfrm>
            <a:off x="881517" y="2193743"/>
            <a:ext cx="397892" cy="646462"/>
            <a:chOff x="1400864" y="1624076"/>
            <a:chExt cx="560368" cy="910439"/>
          </a:xfrm>
        </p:grpSpPr>
        <p:grpSp>
          <p:nvGrpSpPr>
            <p:cNvPr id="660" name="Google Shape;660;p68"/>
            <p:cNvGrpSpPr/>
            <p:nvPr/>
          </p:nvGrpSpPr>
          <p:grpSpPr>
            <a:xfrm>
              <a:off x="1400864" y="1624076"/>
              <a:ext cx="560368" cy="825149"/>
              <a:chOff x="1342876" y="1647676"/>
              <a:chExt cx="560368" cy="825149"/>
            </a:xfrm>
          </p:grpSpPr>
          <p:sp>
            <p:nvSpPr>
              <p:cNvPr id="661" name="Google Shape;661;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68"/>
          <p:cNvGrpSpPr/>
          <p:nvPr/>
        </p:nvGrpSpPr>
        <p:grpSpPr>
          <a:xfrm>
            <a:off x="2622541" y="2193743"/>
            <a:ext cx="397892" cy="646462"/>
            <a:chOff x="1400864" y="1624076"/>
            <a:chExt cx="560368" cy="910439"/>
          </a:xfrm>
        </p:grpSpPr>
        <p:grpSp>
          <p:nvGrpSpPr>
            <p:cNvPr id="666" name="Google Shape;666;p68"/>
            <p:cNvGrpSpPr/>
            <p:nvPr/>
          </p:nvGrpSpPr>
          <p:grpSpPr>
            <a:xfrm>
              <a:off x="1400864" y="1624076"/>
              <a:ext cx="560368" cy="825149"/>
              <a:chOff x="1342876" y="1647676"/>
              <a:chExt cx="560368" cy="825149"/>
            </a:xfrm>
          </p:grpSpPr>
          <p:sp>
            <p:nvSpPr>
              <p:cNvPr id="667" name="Google Shape;667;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68"/>
          <p:cNvGrpSpPr/>
          <p:nvPr/>
        </p:nvGrpSpPr>
        <p:grpSpPr>
          <a:xfrm>
            <a:off x="4363565" y="2193743"/>
            <a:ext cx="397892" cy="646462"/>
            <a:chOff x="1400864" y="1624076"/>
            <a:chExt cx="560368" cy="910439"/>
          </a:xfrm>
        </p:grpSpPr>
        <p:grpSp>
          <p:nvGrpSpPr>
            <p:cNvPr id="672" name="Google Shape;672;p68"/>
            <p:cNvGrpSpPr/>
            <p:nvPr/>
          </p:nvGrpSpPr>
          <p:grpSpPr>
            <a:xfrm>
              <a:off x="1400864" y="1624076"/>
              <a:ext cx="560368" cy="825149"/>
              <a:chOff x="1342876" y="1647676"/>
              <a:chExt cx="560368" cy="825149"/>
            </a:xfrm>
          </p:grpSpPr>
          <p:sp>
            <p:nvSpPr>
              <p:cNvPr id="673" name="Google Shape;673;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68"/>
          <p:cNvGrpSpPr/>
          <p:nvPr/>
        </p:nvGrpSpPr>
        <p:grpSpPr>
          <a:xfrm>
            <a:off x="6104589" y="2193743"/>
            <a:ext cx="397892" cy="646462"/>
            <a:chOff x="1400864" y="1624076"/>
            <a:chExt cx="560368" cy="910439"/>
          </a:xfrm>
        </p:grpSpPr>
        <p:grpSp>
          <p:nvGrpSpPr>
            <p:cNvPr id="678" name="Google Shape;678;p68"/>
            <p:cNvGrpSpPr/>
            <p:nvPr/>
          </p:nvGrpSpPr>
          <p:grpSpPr>
            <a:xfrm>
              <a:off x="1400864" y="1624076"/>
              <a:ext cx="560368" cy="825149"/>
              <a:chOff x="1342876" y="1647676"/>
              <a:chExt cx="560368" cy="825149"/>
            </a:xfrm>
          </p:grpSpPr>
          <p:sp>
            <p:nvSpPr>
              <p:cNvPr id="679" name="Google Shape;679;p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68"/>
          <p:cNvGrpSpPr/>
          <p:nvPr/>
        </p:nvGrpSpPr>
        <p:grpSpPr>
          <a:xfrm>
            <a:off x="7845614" y="2193743"/>
            <a:ext cx="397892" cy="646462"/>
            <a:chOff x="1400864" y="1624076"/>
            <a:chExt cx="560368" cy="910439"/>
          </a:xfrm>
        </p:grpSpPr>
        <p:grpSp>
          <p:nvGrpSpPr>
            <p:cNvPr id="684" name="Google Shape;684;p68"/>
            <p:cNvGrpSpPr/>
            <p:nvPr/>
          </p:nvGrpSpPr>
          <p:grpSpPr>
            <a:xfrm>
              <a:off x="1400864" y="1624076"/>
              <a:ext cx="560368" cy="825149"/>
              <a:chOff x="1342876" y="1647676"/>
              <a:chExt cx="560368" cy="825149"/>
            </a:xfrm>
          </p:grpSpPr>
          <p:sp>
            <p:nvSpPr>
              <p:cNvPr id="685" name="Google Shape;685;p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9" name="Google Shape;689;p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1" name="Google Shape;691;p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3" name="Google Shape;693;p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94"/>
        <p:cNvGrpSpPr/>
        <p:nvPr/>
      </p:nvGrpSpPr>
      <p:grpSpPr>
        <a:xfrm>
          <a:off x="0" y="0"/>
          <a:ext cx="0" cy="0"/>
          <a:chOff x="0" y="0"/>
          <a:chExt cx="0" cy="0"/>
        </a:xfrm>
      </p:grpSpPr>
      <p:pic>
        <p:nvPicPr>
          <p:cNvPr id="695" name="Google Shape;695;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6" name="Google Shape;696;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8" name="Google Shape;698;p69"/>
          <p:cNvGrpSpPr/>
          <p:nvPr/>
        </p:nvGrpSpPr>
        <p:grpSpPr>
          <a:xfrm>
            <a:off x="881517" y="2193743"/>
            <a:ext cx="7361989" cy="646462"/>
            <a:chOff x="881517" y="2219381"/>
            <a:chExt cx="7361989" cy="646462"/>
          </a:xfrm>
        </p:grpSpPr>
        <p:grpSp>
          <p:nvGrpSpPr>
            <p:cNvPr id="699" name="Google Shape;699;p69"/>
            <p:cNvGrpSpPr/>
            <p:nvPr/>
          </p:nvGrpSpPr>
          <p:grpSpPr>
            <a:xfrm>
              <a:off x="881517" y="2219381"/>
              <a:ext cx="397892" cy="646462"/>
              <a:chOff x="1400864" y="1624076"/>
              <a:chExt cx="560368" cy="910439"/>
            </a:xfrm>
          </p:grpSpPr>
          <p:grpSp>
            <p:nvGrpSpPr>
              <p:cNvPr id="700" name="Google Shape;700;p69"/>
              <p:cNvGrpSpPr/>
              <p:nvPr/>
            </p:nvGrpSpPr>
            <p:grpSpPr>
              <a:xfrm>
                <a:off x="1400864" y="1624076"/>
                <a:ext cx="560368" cy="825149"/>
                <a:chOff x="1342876" y="1647676"/>
                <a:chExt cx="560368" cy="825149"/>
              </a:xfrm>
            </p:grpSpPr>
            <p:sp>
              <p:nvSpPr>
                <p:cNvPr id="701" name="Google Shape;701;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69"/>
            <p:cNvGrpSpPr/>
            <p:nvPr/>
          </p:nvGrpSpPr>
          <p:grpSpPr>
            <a:xfrm>
              <a:off x="2622541" y="2219381"/>
              <a:ext cx="397892" cy="646462"/>
              <a:chOff x="1400864" y="1624076"/>
              <a:chExt cx="560368" cy="910439"/>
            </a:xfrm>
          </p:grpSpPr>
          <p:grpSp>
            <p:nvGrpSpPr>
              <p:cNvPr id="706" name="Google Shape;706;p69"/>
              <p:cNvGrpSpPr/>
              <p:nvPr/>
            </p:nvGrpSpPr>
            <p:grpSpPr>
              <a:xfrm>
                <a:off x="1400864" y="1624076"/>
                <a:ext cx="560368" cy="825149"/>
                <a:chOff x="1342876" y="1647676"/>
                <a:chExt cx="560368" cy="825149"/>
              </a:xfrm>
            </p:grpSpPr>
            <p:sp>
              <p:nvSpPr>
                <p:cNvPr id="707" name="Google Shape;707;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1" name="Google Shape;711;p69"/>
            <p:cNvGrpSpPr/>
            <p:nvPr/>
          </p:nvGrpSpPr>
          <p:grpSpPr>
            <a:xfrm>
              <a:off x="4363565" y="2219381"/>
              <a:ext cx="397892" cy="646462"/>
              <a:chOff x="1400864" y="1624076"/>
              <a:chExt cx="560368" cy="910439"/>
            </a:xfrm>
          </p:grpSpPr>
          <p:grpSp>
            <p:nvGrpSpPr>
              <p:cNvPr id="712" name="Google Shape;712;p69"/>
              <p:cNvGrpSpPr/>
              <p:nvPr/>
            </p:nvGrpSpPr>
            <p:grpSpPr>
              <a:xfrm>
                <a:off x="1400864" y="1624076"/>
                <a:ext cx="560368" cy="825149"/>
                <a:chOff x="1342876" y="1647676"/>
                <a:chExt cx="560368" cy="825149"/>
              </a:xfrm>
            </p:grpSpPr>
            <p:sp>
              <p:nvSpPr>
                <p:cNvPr id="713" name="Google Shape;713;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4" name="Google Shape;714;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5" name="Google Shape;715;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6" name="Google Shape;716;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7" name="Google Shape;717;p69"/>
            <p:cNvGrpSpPr/>
            <p:nvPr/>
          </p:nvGrpSpPr>
          <p:grpSpPr>
            <a:xfrm>
              <a:off x="6104589" y="2219381"/>
              <a:ext cx="397892" cy="646462"/>
              <a:chOff x="1400864" y="1624076"/>
              <a:chExt cx="560368" cy="910439"/>
            </a:xfrm>
          </p:grpSpPr>
          <p:grpSp>
            <p:nvGrpSpPr>
              <p:cNvPr id="718" name="Google Shape;718;p69"/>
              <p:cNvGrpSpPr/>
              <p:nvPr/>
            </p:nvGrpSpPr>
            <p:grpSpPr>
              <a:xfrm>
                <a:off x="1400864" y="1624076"/>
                <a:ext cx="560368" cy="825149"/>
                <a:chOff x="1342876" y="1647676"/>
                <a:chExt cx="560368" cy="825149"/>
              </a:xfrm>
            </p:grpSpPr>
            <p:sp>
              <p:nvSpPr>
                <p:cNvPr id="719" name="Google Shape;719;p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0" name="Google Shape;720;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1" name="Google Shape;721;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2" name="Google Shape;722;p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23" name="Google Shape;723;p69"/>
            <p:cNvGrpSpPr/>
            <p:nvPr/>
          </p:nvGrpSpPr>
          <p:grpSpPr>
            <a:xfrm>
              <a:off x="7845614" y="2219381"/>
              <a:ext cx="397892" cy="646462"/>
              <a:chOff x="1400864" y="1624076"/>
              <a:chExt cx="560368" cy="910439"/>
            </a:xfrm>
          </p:grpSpPr>
          <p:grpSp>
            <p:nvGrpSpPr>
              <p:cNvPr id="724" name="Google Shape;724;p69"/>
              <p:cNvGrpSpPr/>
              <p:nvPr/>
            </p:nvGrpSpPr>
            <p:grpSpPr>
              <a:xfrm>
                <a:off x="1400864" y="1624076"/>
                <a:ext cx="560368" cy="825149"/>
                <a:chOff x="1342876" y="1647676"/>
                <a:chExt cx="560368" cy="825149"/>
              </a:xfrm>
            </p:grpSpPr>
            <p:sp>
              <p:nvSpPr>
                <p:cNvPr id="725" name="Google Shape;725;p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26" name="Google Shape;726;p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7" name="Google Shape;727;p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8" name="Google Shape;728;p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9" name="Google Shape;729;p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34"/>
        <p:cNvGrpSpPr/>
        <p:nvPr/>
      </p:nvGrpSpPr>
      <p:grpSpPr>
        <a:xfrm>
          <a:off x="0" y="0"/>
          <a:ext cx="0" cy="0"/>
          <a:chOff x="0" y="0"/>
          <a:chExt cx="0" cy="0"/>
        </a:xfrm>
      </p:grpSpPr>
      <p:pic>
        <p:nvPicPr>
          <p:cNvPr id="735" name="Google Shape;735;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8" name="Google Shape;738;p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9" name="Google Shape;739;p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0" name="Google Shape;740;p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1" name="Google Shape;741;p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2" name="Google Shape;742;p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3" name="Google Shape;743;p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4" name="Google Shape;744;p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5" name="Google Shape;745;p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6" name="Google Shape;746;p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7" name="Google Shape;747;p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8" name="Google Shape;748;p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9" name="Google Shape;749;p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0" name="Google Shape;750;p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55"/>
        <p:cNvGrpSpPr/>
        <p:nvPr/>
      </p:nvGrpSpPr>
      <p:grpSpPr>
        <a:xfrm>
          <a:off x="0" y="0"/>
          <a:ext cx="0" cy="0"/>
          <a:chOff x="0" y="0"/>
          <a:chExt cx="0" cy="0"/>
        </a:xfrm>
      </p:grpSpPr>
      <p:pic>
        <p:nvPicPr>
          <p:cNvPr id="756" name="Google Shape;756;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7" name="Google Shape;757;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9" name="Google Shape;759;p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60" name="Google Shape;760;p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61" name="Google Shape;761;p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62" name="Google Shape;762;p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63" name="Google Shape;763;p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64" name="Google Shape;764;p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65" name="Google Shape;765;p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66" name="Google Shape;766;p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7" name="Google Shape;767;p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8" name="Google Shape;768;p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9" name="Google Shape;769;p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0" name="Google Shape;770;p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76"/>
        <p:cNvGrpSpPr/>
        <p:nvPr/>
      </p:nvGrpSpPr>
      <p:grpSpPr>
        <a:xfrm>
          <a:off x="0" y="0"/>
          <a:ext cx="0" cy="0"/>
          <a:chOff x="0" y="0"/>
          <a:chExt cx="0" cy="0"/>
        </a:xfrm>
      </p:grpSpPr>
      <p:pic>
        <p:nvPicPr>
          <p:cNvPr id="777" name="Google Shape;777;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8" name="Google Shape;778;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0" name="Google Shape;780;p72"/>
          <p:cNvCxnSpPr>
            <a:stCxn id="781"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1" name="Google Shape;781;p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2" name="Google Shape;782;p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3" name="Google Shape;783;p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4" name="Google Shape;784;p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5" name="Google Shape;785;p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6" name="Google Shape;786;p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7" name="Google Shape;787;p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8" name="Google Shape;788;p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9" name="Google Shape;789;p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95"/>
        <p:cNvGrpSpPr/>
        <p:nvPr/>
      </p:nvGrpSpPr>
      <p:grpSpPr>
        <a:xfrm>
          <a:off x="0" y="0"/>
          <a:ext cx="0" cy="0"/>
          <a:chOff x="0" y="0"/>
          <a:chExt cx="0" cy="0"/>
        </a:xfrm>
      </p:grpSpPr>
      <p:pic>
        <p:nvPicPr>
          <p:cNvPr id="796" name="Google Shape;796;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7" name="Google Shape;797;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8" name="Google Shape;798;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9" name="Google Shape;799;p73"/>
          <p:cNvCxnSpPr>
            <a:stCxn id="800"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800" name="Google Shape;800;p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801" name="Google Shape;801;p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802" name="Google Shape;802;p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803" name="Google Shape;803;p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804" name="Google Shape;804;p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805" name="Google Shape;805;p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806" name="Google Shape;806;p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7" name="Google Shape;807;p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8" name="Google Shape;808;p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9" name="Google Shape;809;p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1" name="Google Shape;811;p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2" name="Google Shape;812;p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3" name="Google Shape;813;p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14"/>
        <p:cNvGrpSpPr/>
        <p:nvPr/>
      </p:nvGrpSpPr>
      <p:grpSpPr>
        <a:xfrm>
          <a:off x="0" y="0"/>
          <a:ext cx="0" cy="0"/>
          <a:chOff x="0" y="0"/>
          <a:chExt cx="0" cy="0"/>
        </a:xfrm>
      </p:grpSpPr>
      <p:pic>
        <p:nvPicPr>
          <p:cNvPr id="815" name="Google Shape;815;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6" name="Google Shape;816;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8" name="Google Shape;818;p74"/>
          <p:cNvGrpSpPr/>
          <p:nvPr/>
        </p:nvGrpSpPr>
        <p:grpSpPr>
          <a:xfrm>
            <a:off x="914091" y="752041"/>
            <a:ext cx="7280306" cy="4126450"/>
            <a:chOff x="556442" y="752041"/>
            <a:chExt cx="7280306" cy="4126450"/>
          </a:xfrm>
        </p:grpSpPr>
        <p:cxnSp>
          <p:nvCxnSpPr>
            <p:cNvPr id="819" name="Google Shape;819;p74"/>
            <p:cNvCxnSpPr>
              <a:stCxn id="820" idx="6"/>
              <a:endCxn id="82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2" name="Google Shape;822;p74"/>
            <p:cNvCxnSpPr>
              <a:stCxn id="820" idx="6"/>
              <a:endCxn id="82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4" name="Google Shape;824;p74"/>
            <p:cNvCxnSpPr>
              <a:stCxn id="820" idx="6"/>
              <a:endCxn id="82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6" name="Google Shape;826;p74"/>
            <p:cNvCxnSpPr>
              <a:stCxn id="820" idx="6"/>
              <a:endCxn id="82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28" name="Google Shape;828;p74"/>
            <p:cNvCxnSpPr>
              <a:stCxn id="820" idx="6"/>
              <a:endCxn id="82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0" name="Google Shape;830;p74"/>
            <p:cNvCxnSpPr>
              <a:stCxn id="820" idx="6"/>
              <a:endCxn id="83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74"/>
            <p:cNvCxnSpPr>
              <a:stCxn id="820" idx="6"/>
              <a:endCxn id="83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34" name="Google Shape;834;p74"/>
            <p:cNvGrpSpPr/>
            <p:nvPr/>
          </p:nvGrpSpPr>
          <p:grpSpPr>
            <a:xfrm>
              <a:off x="556442" y="1526794"/>
              <a:ext cx="2576946" cy="2576946"/>
              <a:chOff x="941492" y="1686560"/>
              <a:chExt cx="1876213" cy="1876213"/>
            </a:xfrm>
          </p:grpSpPr>
          <p:sp>
            <p:nvSpPr>
              <p:cNvPr id="820" name="Google Shape;820;p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6" name="Google Shape;836;p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7" name="Google Shape;837;p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1" name="Google Shape;821;p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8" name="Google Shape;838;p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3" name="Google Shape;833;p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3" name="Google Shape;823;p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5" name="Google Shape;825;p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1" name="Google Shape;831;p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9" name="Google Shape;829;p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7" name="Google Shape;827;p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50" name="Google Shape;850;p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1" name="Google Shape;851;p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8"/>
        <p:cNvGrpSpPr/>
        <p:nvPr/>
      </p:nvGrpSpPr>
      <p:grpSpPr>
        <a:xfrm>
          <a:off x="0" y="0"/>
          <a:ext cx="0" cy="0"/>
          <a:chOff x="0" y="0"/>
          <a:chExt cx="0" cy="0"/>
        </a:xfrm>
      </p:grpSpPr>
      <p:pic>
        <p:nvPicPr>
          <p:cNvPr id="859" name="Google Shape;859;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75"/>
          <p:cNvGrpSpPr/>
          <p:nvPr/>
        </p:nvGrpSpPr>
        <p:grpSpPr>
          <a:xfrm>
            <a:off x="914091" y="752041"/>
            <a:ext cx="7280306" cy="4126450"/>
            <a:chOff x="556442" y="752041"/>
            <a:chExt cx="7280306" cy="4126450"/>
          </a:xfrm>
        </p:grpSpPr>
        <p:cxnSp>
          <p:nvCxnSpPr>
            <p:cNvPr id="863" name="Google Shape;863;p75"/>
            <p:cNvCxnSpPr>
              <a:stCxn id="864" idx="6"/>
              <a:endCxn id="865"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66" name="Google Shape;866;p75"/>
            <p:cNvCxnSpPr>
              <a:stCxn id="864" idx="6"/>
              <a:endCxn id="867"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68" name="Google Shape;868;p75"/>
            <p:cNvCxnSpPr>
              <a:stCxn id="864" idx="6"/>
              <a:endCxn id="869"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70" name="Google Shape;870;p75"/>
            <p:cNvCxnSpPr>
              <a:stCxn id="864" idx="6"/>
              <a:endCxn id="871"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72" name="Google Shape;872;p75"/>
            <p:cNvCxnSpPr>
              <a:stCxn id="864" idx="6"/>
              <a:endCxn id="873"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74" name="Google Shape;874;p75"/>
            <p:cNvCxnSpPr>
              <a:stCxn id="864" idx="6"/>
              <a:endCxn id="875"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76" name="Google Shape;876;p75"/>
            <p:cNvCxnSpPr>
              <a:stCxn id="864" idx="6"/>
              <a:endCxn id="877"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78" name="Google Shape;878;p75"/>
            <p:cNvGrpSpPr/>
            <p:nvPr/>
          </p:nvGrpSpPr>
          <p:grpSpPr>
            <a:xfrm>
              <a:off x="556442" y="1526794"/>
              <a:ext cx="2576946" cy="2576946"/>
              <a:chOff x="941492" y="1686560"/>
              <a:chExt cx="1876213" cy="1876213"/>
            </a:xfrm>
          </p:grpSpPr>
          <p:sp>
            <p:nvSpPr>
              <p:cNvPr id="864" name="Google Shape;864;p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0" name="Google Shape;880;p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1" name="Google Shape;881;p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65" name="Google Shape;865;p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2" name="Google Shape;882;p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3" name="Google Shape;883;p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7" name="Google Shape;877;p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4" name="Google Shape;884;p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5" name="Google Shape;885;p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7" name="Google Shape;867;p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6" name="Google Shape;886;p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7" name="Google Shape;887;p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9" name="Google Shape;869;p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8" name="Google Shape;888;p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9" name="Google Shape;889;p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75" name="Google Shape;875;p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0" name="Google Shape;890;p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1" name="Google Shape;891;p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73" name="Google Shape;873;p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92" name="Google Shape;892;p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93" name="Google Shape;893;p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71" name="Google Shape;871;p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94" name="Google Shape;894;p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5" name="Google Shape;895;p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6" name="Google Shape;896;p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7" name="Google Shape;897;p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8" name="Google Shape;898;p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9" name="Google Shape;899;p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0" name="Google Shape;900;p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01" name="Google Shape;901;p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902"/>
        <p:cNvGrpSpPr/>
        <p:nvPr/>
      </p:nvGrpSpPr>
      <p:grpSpPr>
        <a:xfrm>
          <a:off x="0" y="0"/>
          <a:ext cx="0" cy="0"/>
          <a:chOff x="0" y="0"/>
          <a:chExt cx="0" cy="0"/>
        </a:xfrm>
      </p:grpSpPr>
      <p:sp>
        <p:nvSpPr>
          <p:cNvPr id="903" name="Google Shape;903;p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4" name="Google Shape;904;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5" name="Google Shape;905;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7" name="Google Shape;907;p76"/>
          <p:cNvGrpSpPr/>
          <p:nvPr/>
        </p:nvGrpSpPr>
        <p:grpSpPr>
          <a:xfrm>
            <a:off x="716012" y="759582"/>
            <a:ext cx="3556067" cy="4132337"/>
            <a:chOff x="520700" y="759582"/>
            <a:chExt cx="3556067" cy="4132337"/>
          </a:xfrm>
        </p:grpSpPr>
        <p:cxnSp>
          <p:nvCxnSpPr>
            <p:cNvPr id="908" name="Google Shape;908;p76"/>
            <p:cNvCxnSpPr>
              <a:stCxn id="909" idx="6"/>
              <a:endCxn id="91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1" name="Google Shape;911;p76"/>
            <p:cNvCxnSpPr>
              <a:stCxn id="909" idx="6"/>
              <a:endCxn id="91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3" name="Google Shape;913;p76"/>
            <p:cNvCxnSpPr>
              <a:stCxn id="909" idx="6"/>
              <a:endCxn id="91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5" name="Google Shape;915;p76"/>
            <p:cNvCxnSpPr>
              <a:stCxn id="909" idx="6"/>
              <a:endCxn id="91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7" name="Google Shape;917;p76"/>
            <p:cNvCxnSpPr>
              <a:stCxn id="909" idx="6"/>
              <a:endCxn id="91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19" name="Google Shape;919;p76"/>
            <p:cNvCxnSpPr>
              <a:stCxn id="909" idx="6"/>
              <a:endCxn id="92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76"/>
            <p:cNvCxnSpPr>
              <a:endCxn id="92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9" name="Google Shape;909;p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3" name="Google Shape;923;p76"/>
            <p:cNvGrpSpPr/>
            <p:nvPr/>
          </p:nvGrpSpPr>
          <p:grpSpPr>
            <a:xfrm>
              <a:off x="3420306" y="759582"/>
              <a:ext cx="656461" cy="4132337"/>
              <a:chOff x="3522182" y="752447"/>
              <a:chExt cx="656468" cy="4132036"/>
            </a:xfrm>
          </p:grpSpPr>
          <p:grpSp>
            <p:nvGrpSpPr>
              <p:cNvPr id="924" name="Google Shape;924;p76"/>
              <p:cNvGrpSpPr/>
              <p:nvPr/>
            </p:nvGrpSpPr>
            <p:grpSpPr>
              <a:xfrm>
                <a:off x="3522182" y="752447"/>
                <a:ext cx="656468" cy="419144"/>
                <a:chOff x="3522182" y="782927"/>
                <a:chExt cx="656468" cy="419144"/>
              </a:xfrm>
            </p:grpSpPr>
            <p:sp>
              <p:nvSpPr>
                <p:cNvPr id="910" name="Google Shape;910;p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5" name="Google Shape;925;p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26" name="Google Shape;926;p76"/>
              <p:cNvGrpSpPr/>
              <p:nvPr/>
            </p:nvGrpSpPr>
            <p:grpSpPr>
              <a:xfrm>
                <a:off x="3522182" y="1371527"/>
                <a:ext cx="656467" cy="419144"/>
                <a:chOff x="3522182" y="1395657"/>
                <a:chExt cx="656467" cy="419144"/>
              </a:xfrm>
            </p:grpSpPr>
            <p:sp>
              <p:nvSpPr>
                <p:cNvPr id="912" name="Google Shape;912;p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8" name="Google Shape;928;p76"/>
              <p:cNvGrpSpPr/>
              <p:nvPr/>
            </p:nvGrpSpPr>
            <p:grpSpPr>
              <a:xfrm>
                <a:off x="3522182" y="3228607"/>
                <a:ext cx="656467" cy="417878"/>
                <a:chOff x="3522182" y="3233686"/>
                <a:chExt cx="656467" cy="417878"/>
              </a:xfrm>
            </p:grpSpPr>
            <p:sp>
              <p:nvSpPr>
                <p:cNvPr id="920" name="Google Shape;920;p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30" name="Google Shape;930;p76"/>
              <p:cNvGrpSpPr/>
              <p:nvPr/>
            </p:nvGrpSpPr>
            <p:grpSpPr>
              <a:xfrm>
                <a:off x="3522182" y="3846259"/>
                <a:ext cx="656467" cy="419144"/>
                <a:chOff x="3522182" y="3844987"/>
                <a:chExt cx="656467" cy="419144"/>
              </a:xfrm>
            </p:grpSpPr>
            <p:sp>
              <p:nvSpPr>
                <p:cNvPr id="918" name="Google Shape;918;p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32" name="Google Shape;932;p76"/>
              <p:cNvGrpSpPr/>
              <p:nvPr/>
            </p:nvGrpSpPr>
            <p:grpSpPr>
              <a:xfrm>
                <a:off x="3522182" y="1990447"/>
                <a:ext cx="656467" cy="417878"/>
                <a:chOff x="3522182" y="2008227"/>
                <a:chExt cx="656467" cy="417878"/>
              </a:xfrm>
            </p:grpSpPr>
            <p:sp>
              <p:nvSpPr>
                <p:cNvPr id="914" name="Google Shape;914;p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34" name="Google Shape;934;p76"/>
              <p:cNvGrpSpPr/>
              <p:nvPr/>
            </p:nvGrpSpPr>
            <p:grpSpPr>
              <a:xfrm>
                <a:off x="3522182" y="2609527"/>
                <a:ext cx="656467" cy="417878"/>
                <a:chOff x="3522182" y="2620957"/>
                <a:chExt cx="656467" cy="417878"/>
              </a:xfrm>
            </p:grpSpPr>
            <p:sp>
              <p:nvSpPr>
                <p:cNvPr id="922" name="Google Shape;922;p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36" name="Google Shape;936;p76"/>
              <p:cNvGrpSpPr/>
              <p:nvPr/>
            </p:nvGrpSpPr>
            <p:grpSpPr>
              <a:xfrm>
                <a:off x="3522182" y="4465339"/>
                <a:ext cx="656467" cy="419144"/>
                <a:chOff x="3522182" y="4457719"/>
                <a:chExt cx="656467" cy="419144"/>
              </a:xfrm>
            </p:grpSpPr>
            <p:sp>
              <p:nvSpPr>
                <p:cNvPr id="916" name="Google Shape;916;p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8" name="Google Shape;938;p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9" name="Google Shape;939;p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0" name="Google Shape;940;p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1" name="Google Shape;941;p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2" name="Google Shape;942;p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4" name="Google Shape;944;p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5" name="Google Shape;945;p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46"/>
        <p:cNvGrpSpPr/>
        <p:nvPr/>
      </p:nvGrpSpPr>
      <p:grpSpPr>
        <a:xfrm>
          <a:off x="0" y="0"/>
          <a:ext cx="0" cy="0"/>
          <a:chOff x="0" y="0"/>
          <a:chExt cx="0" cy="0"/>
        </a:xfrm>
      </p:grpSpPr>
      <p:sp>
        <p:nvSpPr>
          <p:cNvPr id="947" name="Google Shape;947;p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8" name="Google Shape;948;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9" name="Google Shape;949;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1" name="Google Shape;951;p77"/>
          <p:cNvGrpSpPr/>
          <p:nvPr/>
        </p:nvGrpSpPr>
        <p:grpSpPr>
          <a:xfrm>
            <a:off x="716012" y="759582"/>
            <a:ext cx="3556067" cy="4132337"/>
            <a:chOff x="520700" y="759582"/>
            <a:chExt cx="3556067" cy="4132337"/>
          </a:xfrm>
        </p:grpSpPr>
        <p:cxnSp>
          <p:nvCxnSpPr>
            <p:cNvPr id="952" name="Google Shape;952;p77"/>
            <p:cNvCxnSpPr>
              <a:stCxn id="953" idx="6"/>
              <a:endCxn id="95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5" name="Google Shape;955;p77"/>
            <p:cNvCxnSpPr>
              <a:stCxn id="953" idx="6"/>
              <a:endCxn id="95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7" name="Google Shape;957;p77"/>
            <p:cNvCxnSpPr>
              <a:stCxn id="953" idx="6"/>
              <a:endCxn id="95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59" name="Google Shape;959;p77"/>
            <p:cNvCxnSpPr>
              <a:stCxn id="953" idx="6"/>
              <a:endCxn id="96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1" name="Google Shape;961;p77"/>
            <p:cNvCxnSpPr>
              <a:stCxn id="953" idx="6"/>
              <a:endCxn id="96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3" name="Google Shape;963;p77"/>
            <p:cNvCxnSpPr>
              <a:stCxn id="953" idx="6"/>
              <a:endCxn id="96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77"/>
            <p:cNvCxnSpPr>
              <a:endCxn id="96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3" name="Google Shape;953;p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7" name="Google Shape;967;p77"/>
            <p:cNvGrpSpPr/>
            <p:nvPr/>
          </p:nvGrpSpPr>
          <p:grpSpPr>
            <a:xfrm>
              <a:off x="3420306" y="759582"/>
              <a:ext cx="656461" cy="4132337"/>
              <a:chOff x="3522182" y="752447"/>
              <a:chExt cx="656468" cy="4132036"/>
            </a:xfrm>
          </p:grpSpPr>
          <p:grpSp>
            <p:nvGrpSpPr>
              <p:cNvPr id="968" name="Google Shape;968;p77"/>
              <p:cNvGrpSpPr/>
              <p:nvPr/>
            </p:nvGrpSpPr>
            <p:grpSpPr>
              <a:xfrm>
                <a:off x="3522182" y="752447"/>
                <a:ext cx="656468" cy="419144"/>
                <a:chOff x="3522182" y="782927"/>
                <a:chExt cx="656468" cy="419144"/>
              </a:xfrm>
            </p:grpSpPr>
            <p:sp>
              <p:nvSpPr>
                <p:cNvPr id="954" name="Google Shape;954;p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9" name="Google Shape;969;p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70" name="Google Shape;970;p77"/>
              <p:cNvGrpSpPr/>
              <p:nvPr/>
            </p:nvGrpSpPr>
            <p:grpSpPr>
              <a:xfrm>
                <a:off x="3522182" y="1371527"/>
                <a:ext cx="656467" cy="419144"/>
                <a:chOff x="3522182" y="1395657"/>
                <a:chExt cx="656467" cy="419144"/>
              </a:xfrm>
            </p:grpSpPr>
            <p:sp>
              <p:nvSpPr>
                <p:cNvPr id="956" name="Google Shape;956;p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72" name="Google Shape;972;p77"/>
              <p:cNvGrpSpPr/>
              <p:nvPr/>
            </p:nvGrpSpPr>
            <p:grpSpPr>
              <a:xfrm>
                <a:off x="3522182" y="3228607"/>
                <a:ext cx="656467" cy="417878"/>
                <a:chOff x="3522182" y="3233686"/>
                <a:chExt cx="656467" cy="417878"/>
              </a:xfrm>
            </p:grpSpPr>
            <p:sp>
              <p:nvSpPr>
                <p:cNvPr id="964" name="Google Shape;964;p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74" name="Google Shape;974;p77"/>
              <p:cNvGrpSpPr/>
              <p:nvPr/>
            </p:nvGrpSpPr>
            <p:grpSpPr>
              <a:xfrm>
                <a:off x="3522182" y="3846259"/>
                <a:ext cx="656467" cy="419144"/>
                <a:chOff x="3522182" y="3844987"/>
                <a:chExt cx="656467" cy="419144"/>
              </a:xfrm>
            </p:grpSpPr>
            <p:sp>
              <p:nvSpPr>
                <p:cNvPr id="962" name="Google Shape;962;p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76" name="Google Shape;976;p77"/>
              <p:cNvGrpSpPr/>
              <p:nvPr/>
            </p:nvGrpSpPr>
            <p:grpSpPr>
              <a:xfrm>
                <a:off x="3522182" y="1990447"/>
                <a:ext cx="656467" cy="417878"/>
                <a:chOff x="3522182" y="2008227"/>
                <a:chExt cx="656467" cy="417878"/>
              </a:xfrm>
            </p:grpSpPr>
            <p:sp>
              <p:nvSpPr>
                <p:cNvPr id="958" name="Google Shape;958;p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8" name="Google Shape;978;p77"/>
              <p:cNvGrpSpPr/>
              <p:nvPr/>
            </p:nvGrpSpPr>
            <p:grpSpPr>
              <a:xfrm>
                <a:off x="3522182" y="2609527"/>
                <a:ext cx="656467" cy="417878"/>
                <a:chOff x="3522182" y="2620957"/>
                <a:chExt cx="656467" cy="417878"/>
              </a:xfrm>
            </p:grpSpPr>
            <p:sp>
              <p:nvSpPr>
                <p:cNvPr id="966" name="Google Shape;966;p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80" name="Google Shape;980;p77"/>
              <p:cNvGrpSpPr/>
              <p:nvPr/>
            </p:nvGrpSpPr>
            <p:grpSpPr>
              <a:xfrm>
                <a:off x="3522182" y="4465339"/>
                <a:ext cx="656467" cy="419144"/>
                <a:chOff x="3522182" y="4457719"/>
                <a:chExt cx="656467" cy="419144"/>
              </a:xfrm>
            </p:grpSpPr>
            <p:sp>
              <p:nvSpPr>
                <p:cNvPr id="960" name="Google Shape;960;p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82" name="Google Shape;982;p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3" name="Google Shape;983;p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4" name="Google Shape;984;p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5" name="Google Shape;985;p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6" name="Google Shape;986;p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8" name="Google Shape;988;p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9" name="Google Shape;989;p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90"/>
        <p:cNvGrpSpPr/>
        <p:nvPr/>
      </p:nvGrpSpPr>
      <p:grpSpPr>
        <a:xfrm>
          <a:off x="0" y="0"/>
          <a:ext cx="0" cy="0"/>
          <a:chOff x="0" y="0"/>
          <a:chExt cx="0" cy="0"/>
        </a:xfrm>
      </p:grpSpPr>
      <p:sp>
        <p:nvSpPr>
          <p:cNvPr id="991" name="Google Shape;991;p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92" name="Google Shape;992;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3" name="Google Shape;993;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5" name="Google Shape;995;p78"/>
          <p:cNvGrpSpPr/>
          <p:nvPr/>
        </p:nvGrpSpPr>
        <p:grpSpPr>
          <a:xfrm>
            <a:off x="716012" y="759582"/>
            <a:ext cx="3556067" cy="4132337"/>
            <a:chOff x="520700" y="759582"/>
            <a:chExt cx="3556067" cy="4132337"/>
          </a:xfrm>
        </p:grpSpPr>
        <p:cxnSp>
          <p:nvCxnSpPr>
            <p:cNvPr id="996" name="Google Shape;996;p78"/>
            <p:cNvCxnSpPr>
              <a:stCxn id="997" idx="6"/>
              <a:endCxn id="998"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9" name="Google Shape;999;p78"/>
            <p:cNvCxnSpPr>
              <a:stCxn id="997" idx="6"/>
              <a:endCxn id="1000"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1001" name="Google Shape;1001;p78"/>
            <p:cNvCxnSpPr>
              <a:stCxn id="997" idx="6"/>
              <a:endCxn id="1002"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1003" name="Google Shape;1003;p78"/>
            <p:cNvCxnSpPr>
              <a:stCxn id="997" idx="6"/>
              <a:endCxn id="1004"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1005" name="Google Shape;1005;p78"/>
            <p:cNvCxnSpPr>
              <a:stCxn id="997" idx="6"/>
              <a:endCxn id="1006"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1007" name="Google Shape;1007;p78"/>
            <p:cNvCxnSpPr>
              <a:stCxn id="997" idx="6"/>
              <a:endCxn id="1008"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1009" name="Google Shape;1009;p78"/>
            <p:cNvCxnSpPr>
              <a:endCxn id="101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7" name="Google Shape;997;p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11" name="Google Shape;1011;p78"/>
            <p:cNvGrpSpPr/>
            <p:nvPr/>
          </p:nvGrpSpPr>
          <p:grpSpPr>
            <a:xfrm>
              <a:off x="3420306" y="759582"/>
              <a:ext cx="656461" cy="4132337"/>
              <a:chOff x="3522182" y="752447"/>
              <a:chExt cx="656468" cy="4132036"/>
            </a:xfrm>
          </p:grpSpPr>
          <p:grpSp>
            <p:nvGrpSpPr>
              <p:cNvPr id="1012" name="Google Shape;1012;p78"/>
              <p:cNvGrpSpPr/>
              <p:nvPr/>
            </p:nvGrpSpPr>
            <p:grpSpPr>
              <a:xfrm>
                <a:off x="3522182" y="752447"/>
                <a:ext cx="656468" cy="419144"/>
                <a:chOff x="3522182" y="782927"/>
                <a:chExt cx="656468" cy="419144"/>
              </a:xfrm>
            </p:grpSpPr>
            <p:sp>
              <p:nvSpPr>
                <p:cNvPr id="998" name="Google Shape;998;p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14" name="Google Shape;1014;p78"/>
              <p:cNvGrpSpPr/>
              <p:nvPr/>
            </p:nvGrpSpPr>
            <p:grpSpPr>
              <a:xfrm>
                <a:off x="3522182" y="1371527"/>
                <a:ext cx="656467" cy="419144"/>
                <a:chOff x="3522182" y="1395657"/>
                <a:chExt cx="656467" cy="419144"/>
              </a:xfrm>
            </p:grpSpPr>
            <p:sp>
              <p:nvSpPr>
                <p:cNvPr id="1000" name="Google Shape;1000;p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16" name="Google Shape;1016;p78"/>
              <p:cNvGrpSpPr/>
              <p:nvPr/>
            </p:nvGrpSpPr>
            <p:grpSpPr>
              <a:xfrm>
                <a:off x="3522182" y="3228607"/>
                <a:ext cx="656467" cy="417878"/>
                <a:chOff x="3522182" y="3233686"/>
                <a:chExt cx="656467" cy="417878"/>
              </a:xfrm>
            </p:grpSpPr>
            <p:sp>
              <p:nvSpPr>
                <p:cNvPr id="1008" name="Google Shape;1008;p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8" name="Google Shape;1018;p78"/>
              <p:cNvGrpSpPr/>
              <p:nvPr/>
            </p:nvGrpSpPr>
            <p:grpSpPr>
              <a:xfrm>
                <a:off x="3522182" y="3846259"/>
                <a:ext cx="656467" cy="419144"/>
                <a:chOff x="3522182" y="3844987"/>
                <a:chExt cx="656467" cy="419144"/>
              </a:xfrm>
            </p:grpSpPr>
            <p:sp>
              <p:nvSpPr>
                <p:cNvPr id="1006" name="Google Shape;1006;p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20" name="Google Shape;1020;p78"/>
              <p:cNvGrpSpPr/>
              <p:nvPr/>
            </p:nvGrpSpPr>
            <p:grpSpPr>
              <a:xfrm>
                <a:off x="3522182" y="1990447"/>
                <a:ext cx="656467" cy="417878"/>
                <a:chOff x="3522182" y="2008227"/>
                <a:chExt cx="656467" cy="417878"/>
              </a:xfrm>
            </p:grpSpPr>
            <p:sp>
              <p:nvSpPr>
                <p:cNvPr id="1002" name="Google Shape;1002;p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1" name="Google Shape;1021;p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22" name="Google Shape;1022;p78"/>
              <p:cNvGrpSpPr/>
              <p:nvPr/>
            </p:nvGrpSpPr>
            <p:grpSpPr>
              <a:xfrm>
                <a:off x="3522182" y="2609527"/>
                <a:ext cx="656467" cy="417878"/>
                <a:chOff x="3522182" y="2620957"/>
                <a:chExt cx="656467" cy="417878"/>
              </a:xfrm>
            </p:grpSpPr>
            <p:sp>
              <p:nvSpPr>
                <p:cNvPr id="1010" name="Google Shape;1010;p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3" name="Google Shape;1023;p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24" name="Google Shape;1024;p78"/>
              <p:cNvGrpSpPr/>
              <p:nvPr/>
            </p:nvGrpSpPr>
            <p:grpSpPr>
              <a:xfrm>
                <a:off x="3522182" y="4465339"/>
                <a:ext cx="656467" cy="419144"/>
                <a:chOff x="3522182" y="4457719"/>
                <a:chExt cx="656467" cy="419144"/>
              </a:xfrm>
            </p:grpSpPr>
            <p:sp>
              <p:nvSpPr>
                <p:cNvPr id="1004" name="Google Shape;1004;p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26" name="Google Shape;1026;p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8" name="Google Shape;1028;p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9" name="Google Shape;1029;p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2" name="Google Shape;1032;p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3" name="Google Shape;1033;p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34"/>
        <p:cNvGrpSpPr/>
        <p:nvPr/>
      </p:nvGrpSpPr>
      <p:grpSpPr>
        <a:xfrm>
          <a:off x="0" y="0"/>
          <a:ext cx="0" cy="0"/>
          <a:chOff x="0" y="0"/>
          <a:chExt cx="0" cy="0"/>
        </a:xfrm>
      </p:grpSpPr>
      <p:pic>
        <p:nvPicPr>
          <p:cNvPr id="1035" name="Google Shape;1035;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6" name="Google Shape;1036;p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8" name="Google Shape;1038;p79"/>
          <p:cNvGrpSpPr/>
          <p:nvPr/>
        </p:nvGrpSpPr>
        <p:grpSpPr>
          <a:xfrm>
            <a:off x="1060707" y="857568"/>
            <a:ext cx="3060700" cy="3921125"/>
            <a:chOff x="520700" y="865188"/>
            <a:chExt cx="3060700" cy="3921125"/>
          </a:xfrm>
        </p:grpSpPr>
        <p:cxnSp>
          <p:nvCxnSpPr>
            <p:cNvPr id="1039" name="Google Shape;1039;p79"/>
            <p:cNvCxnSpPr>
              <a:stCxn id="1040" idx="6"/>
              <a:endCxn id="104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79"/>
            <p:cNvCxnSpPr>
              <a:stCxn id="1040" idx="6"/>
              <a:endCxn id="104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79"/>
            <p:cNvCxnSpPr>
              <a:stCxn id="1040" idx="6"/>
              <a:endCxn id="104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79"/>
            <p:cNvCxnSpPr>
              <a:stCxn id="1040" idx="6"/>
              <a:endCxn id="104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8" name="Google Shape;1048;p79"/>
            <p:cNvCxnSpPr>
              <a:stCxn id="1040" idx="6"/>
              <a:endCxn id="104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0" name="Google Shape;1050;p79"/>
            <p:cNvCxnSpPr>
              <a:stCxn id="1040" idx="6"/>
              <a:endCxn id="105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79"/>
            <p:cNvCxnSpPr>
              <a:endCxn id="105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40" name="Google Shape;1040;p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41" name="Google Shape;1041;p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1" name="Google Shape;1051;p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9" name="Google Shape;1049;p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54" name="Google Shape;1054;p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6" name="Google Shape;1056;p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7" name="Google Shape;1057;p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0" name="Google Shape;1060;p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1" name="Google Shape;1061;p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62"/>
        <p:cNvGrpSpPr/>
        <p:nvPr/>
      </p:nvGrpSpPr>
      <p:grpSpPr>
        <a:xfrm>
          <a:off x="0" y="0"/>
          <a:ext cx="0" cy="0"/>
          <a:chOff x="0" y="0"/>
          <a:chExt cx="0" cy="0"/>
        </a:xfrm>
      </p:grpSpPr>
      <p:pic>
        <p:nvPicPr>
          <p:cNvPr id="1063" name="Google Shape;1063;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64" name="Google Shape;1064;p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6" name="Google Shape;1066;p80"/>
          <p:cNvGrpSpPr/>
          <p:nvPr/>
        </p:nvGrpSpPr>
        <p:grpSpPr>
          <a:xfrm>
            <a:off x="1060707" y="857568"/>
            <a:ext cx="3060700" cy="3921125"/>
            <a:chOff x="520700" y="865188"/>
            <a:chExt cx="3060700" cy="3921125"/>
          </a:xfrm>
        </p:grpSpPr>
        <p:cxnSp>
          <p:nvCxnSpPr>
            <p:cNvPr id="1067" name="Google Shape;1067;p80"/>
            <p:cNvCxnSpPr>
              <a:stCxn id="1068" idx="6"/>
              <a:endCxn id="106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80"/>
            <p:cNvCxnSpPr>
              <a:stCxn id="1068" idx="6"/>
              <a:endCxn id="107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80"/>
            <p:cNvCxnSpPr>
              <a:stCxn id="1068" idx="6"/>
              <a:endCxn id="107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80"/>
            <p:cNvCxnSpPr>
              <a:stCxn id="1068" idx="6"/>
              <a:endCxn id="107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6" name="Google Shape;1076;p80"/>
            <p:cNvCxnSpPr>
              <a:stCxn id="1068" idx="6"/>
              <a:endCxn id="107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8" name="Google Shape;1078;p80"/>
            <p:cNvCxnSpPr>
              <a:stCxn id="1068" idx="6"/>
              <a:endCxn id="107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80"/>
            <p:cNvCxnSpPr>
              <a:endCxn id="108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8" name="Google Shape;1068;p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9" name="Google Shape;1069;p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9" name="Google Shape;1079;p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7" name="Google Shape;1077;p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82" name="Google Shape;1082;p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4" name="Google Shape;1084;p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5" name="Google Shape;1085;p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8" name="Google Shape;1088;p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9" name="Google Shape;1089;p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90"/>
        <p:cNvGrpSpPr/>
        <p:nvPr/>
      </p:nvGrpSpPr>
      <p:grpSpPr>
        <a:xfrm>
          <a:off x="0" y="0"/>
          <a:ext cx="0" cy="0"/>
          <a:chOff x="0" y="0"/>
          <a:chExt cx="0" cy="0"/>
        </a:xfrm>
      </p:grpSpPr>
      <p:pic>
        <p:nvPicPr>
          <p:cNvPr id="1091" name="Google Shape;1091;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92" name="Google Shape;1092;p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94" name="Google Shape;1094;p81"/>
          <p:cNvGrpSpPr/>
          <p:nvPr/>
        </p:nvGrpSpPr>
        <p:grpSpPr>
          <a:xfrm>
            <a:off x="1060707" y="857568"/>
            <a:ext cx="3060700" cy="3921125"/>
            <a:chOff x="520700" y="865188"/>
            <a:chExt cx="3060700" cy="3921125"/>
          </a:xfrm>
        </p:grpSpPr>
        <p:cxnSp>
          <p:nvCxnSpPr>
            <p:cNvPr id="1095" name="Google Shape;1095;p81"/>
            <p:cNvCxnSpPr>
              <a:stCxn id="1096" idx="6"/>
              <a:endCxn id="109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8" name="Google Shape;1098;p81"/>
            <p:cNvCxnSpPr>
              <a:stCxn id="1096" idx="6"/>
              <a:endCxn id="109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100" name="Google Shape;1100;p81"/>
            <p:cNvCxnSpPr>
              <a:stCxn id="1096" idx="6"/>
              <a:endCxn id="110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102" name="Google Shape;1102;p81"/>
            <p:cNvCxnSpPr>
              <a:stCxn id="1096" idx="6"/>
              <a:endCxn id="110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104" name="Google Shape;1104;p81"/>
            <p:cNvCxnSpPr>
              <a:stCxn id="1096" idx="6"/>
              <a:endCxn id="110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106" name="Google Shape;1106;p81"/>
            <p:cNvCxnSpPr>
              <a:stCxn id="1096" idx="6"/>
              <a:endCxn id="110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108" name="Google Shape;1108;p81"/>
            <p:cNvCxnSpPr>
              <a:endCxn id="110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96" name="Google Shape;1096;p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7" name="Google Shape;1097;p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9" name="Google Shape;1099;p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7" name="Google Shape;1107;p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5" name="Google Shape;1105;p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1" name="Google Shape;1101;p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9" name="Google Shape;1109;p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3" name="Google Shape;1103;p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10" name="Google Shape;1110;p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1" name="Google Shape;1111;p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2" name="Google Shape;1112;p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3" name="Google Shape;1113;p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8"/>
        <p:cNvGrpSpPr/>
        <p:nvPr/>
      </p:nvGrpSpPr>
      <p:grpSpPr>
        <a:xfrm>
          <a:off x="0" y="0"/>
          <a:ext cx="0" cy="0"/>
          <a:chOff x="0" y="0"/>
          <a:chExt cx="0" cy="0"/>
        </a:xfrm>
      </p:grpSpPr>
      <p:pic>
        <p:nvPicPr>
          <p:cNvPr id="1119" name="Google Shape;1119;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0" name="Google Shape;1120;p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2" name="Google Shape;1122;p82"/>
          <p:cNvGrpSpPr/>
          <p:nvPr/>
        </p:nvGrpSpPr>
        <p:grpSpPr>
          <a:xfrm>
            <a:off x="1941529" y="1105301"/>
            <a:ext cx="5260942" cy="3388546"/>
            <a:chOff x="1941529" y="1120931"/>
            <a:chExt cx="5260942" cy="3388546"/>
          </a:xfrm>
        </p:grpSpPr>
        <p:sp>
          <p:nvSpPr>
            <p:cNvPr id="1123" name="Google Shape;1123;p82"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2"/>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25" name="Google Shape;1125;p82"/>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26" name="Google Shape;1126;p82"/>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7" name="Google Shape;1127;p82"/>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8" name="Google Shape;1128;p82"/>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9" name="Google Shape;1129;p82"/>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30" name="Google Shape;1130;p82"/>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31" name="Google Shape;1131;p82"/>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32" name="Google Shape;1132;p82"/>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82"/>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4" name="Google Shape;1134;p82"/>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5" name="Google Shape;1135;p82"/>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6" name="Google Shape;1136;p82"/>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82"/>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8" name="Google Shape;1138;p82"/>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9" name="Google Shape;1139;p82"/>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0" name="Google Shape;1140;p82"/>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41"/>
        <p:cNvGrpSpPr/>
        <p:nvPr/>
      </p:nvGrpSpPr>
      <p:grpSpPr>
        <a:xfrm>
          <a:off x="0" y="0"/>
          <a:ext cx="0" cy="0"/>
          <a:chOff x="0" y="0"/>
          <a:chExt cx="0" cy="0"/>
        </a:xfrm>
      </p:grpSpPr>
      <p:pic>
        <p:nvPicPr>
          <p:cNvPr id="1142" name="Google Shape;1142;p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43" name="Google Shape;1143;p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4" name="Google Shape;1144;p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45" name="Google Shape;1145;p83"/>
          <p:cNvGrpSpPr/>
          <p:nvPr/>
        </p:nvGrpSpPr>
        <p:grpSpPr>
          <a:xfrm>
            <a:off x="1761518" y="3131028"/>
            <a:ext cx="5620964" cy="646462"/>
            <a:chOff x="881517" y="3131028"/>
            <a:chExt cx="5620964" cy="646462"/>
          </a:xfrm>
        </p:grpSpPr>
        <p:grpSp>
          <p:nvGrpSpPr>
            <p:cNvPr id="1146" name="Google Shape;1146;p83"/>
            <p:cNvGrpSpPr/>
            <p:nvPr/>
          </p:nvGrpSpPr>
          <p:grpSpPr>
            <a:xfrm>
              <a:off x="881517" y="3131028"/>
              <a:ext cx="397892" cy="646462"/>
              <a:chOff x="1400864" y="1624076"/>
              <a:chExt cx="560368" cy="910439"/>
            </a:xfrm>
          </p:grpSpPr>
          <p:grpSp>
            <p:nvGrpSpPr>
              <p:cNvPr id="1147" name="Google Shape;1147;p83"/>
              <p:cNvGrpSpPr/>
              <p:nvPr/>
            </p:nvGrpSpPr>
            <p:grpSpPr>
              <a:xfrm>
                <a:off x="1400864" y="1624076"/>
                <a:ext cx="560368" cy="825149"/>
                <a:chOff x="1342876" y="1647676"/>
                <a:chExt cx="560368" cy="825149"/>
              </a:xfrm>
            </p:grpSpPr>
            <p:sp>
              <p:nvSpPr>
                <p:cNvPr id="1148" name="Google Shape;1148;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2" name="Google Shape;1152;p83"/>
            <p:cNvGrpSpPr/>
            <p:nvPr/>
          </p:nvGrpSpPr>
          <p:grpSpPr>
            <a:xfrm>
              <a:off x="2622541" y="3131028"/>
              <a:ext cx="397892" cy="646462"/>
              <a:chOff x="1400864" y="1624076"/>
              <a:chExt cx="560368" cy="910439"/>
            </a:xfrm>
          </p:grpSpPr>
          <p:grpSp>
            <p:nvGrpSpPr>
              <p:cNvPr id="1153" name="Google Shape;1153;p83"/>
              <p:cNvGrpSpPr/>
              <p:nvPr/>
            </p:nvGrpSpPr>
            <p:grpSpPr>
              <a:xfrm>
                <a:off x="1400864" y="1624076"/>
                <a:ext cx="560368" cy="825149"/>
                <a:chOff x="1342876" y="1647676"/>
                <a:chExt cx="560368" cy="825149"/>
              </a:xfrm>
            </p:grpSpPr>
            <p:sp>
              <p:nvSpPr>
                <p:cNvPr id="1154" name="Google Shape;1154;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5" name="Google Shape;1155;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6" name="Google Shape;1156;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7" name="Google Shape;1157;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8" name="Google Shape;1158;p83"/>
            <p:cNvGrpSpPr/>
            <p:nvPr/>
          </p:nvGrpSpPr>
          <p:grpSpPr>
            <a:xfrm>
              <a:off x="4363565" y="3131028"/>
              <a:ext cx="397892" cy="646462"/>
              <a:chOff x="1400864" y="1624076"/>
              <a:chExt cx="560368" cy="910439"/>
            </a:xfrm>
          </p:grpSpPr>
          <p:grpSp>
            <p:nvGrpSpPr>
              <p:cNvPr id="1159" name="Google Shape;1159;p83"/>
              <p:cNvGrpSpPr/>
              <p:nvPr/>
            </p:nvGrpSpPr>
            <p:grpSpPr>
              <a:xfrm>
                <a:off x="1400864" y="1624076"/>
                <a:ext cx="560368" cy="825149"/>
                <a:chOff x="1342876" y="1647676"/>
                <a:chExt cx="560368" cy="825149"/>
              </a:xfrm>
            </p:grpSpPr>
            <p:sp>
              <p:nvSpPr>
                <p:cNvPr id="1160" name="Google Shape;1160;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1" name="Google Shape;1161;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2" name="Google Shape;1162;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3" name="Google Shape;1163;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4" name="Google Shape;1164;p83"/>
            <p:cNvGrpSpPr/>
            <p:nvPr/>
          </p:nvGrpSpPr>
          <p:grpSpPr>
            <a:xfrm>
              <a:off x="6104589" y="3131028"/>
              <a:ext cx="397892" cy="646462"/>
              <a:chOff x="1400864" y="1624076"/>
              <a:chExt cx="560368" cy="910439"/>
            </a:xfrm>
          </p:grpSpPr>
          <p:grpSp>
            <p:nvGrpSpPr>
              <p:cNvPr id="1165" name="Google Shape;1165;p83"/>
              <p:cNvGrpSpPr/>
              <p:nvPr/>
            </p:nvGrpSpPr>
            <p:grpSpPr>
              <a:xfrm>
                <a:off x="1400864" y="1624076"/>
                <a:ext cx="560368" cy="825149"/>
                <a:chOff x="1342876" y="1647676"/>
                <a:chExt cx="560368" cy="825149"/>
              </a:xfrm>
            </p:grpSpPr>
            <p:sp>
              <p:nvSpPr>
                <p:cNvPr id="1166" name="Google Shape;1166;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7" name="Google Shape;1167;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8" name="Google Shape;1168;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9" name="Google Shape;1169;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70" name="Google Shape;1170;p8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1" name="Google Shape;1171;p8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2" name="Google Shape;1172;p8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3" name="Google Shape;1173;p8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74" name="Google Shape;1174;p83"/>
          <p:cNvGrpSpPr/>
          <p:nvPr/>
        </p:nvGrpSpPr>
        <p:grpSpPr>
          <a:xfrm>
            <a:off x="881517" y="1424144"/>
            <a:ext cx="7361989" cy="646462"/>
            <a:chOff x="881517" y="2219381"/>
            <a:chExt cx="7361989" cy="646462"/>
          </a:xfrm>
        </p:grpSpPr>
        <p:grpSp>
          <p:nvGrpSpPr>
            <p:cNvPr id="1175" name="Google Shape;1175;p83"/>
            <p:cNvGrpSpPr/>
            <p:nvPr/>
          </p:nvGrpSpPr>
          <p:grpSpPr>
            <a:xfrm>
              <a:off x="881517" y="2219381"/>
              <a:ext cx="397892" cy="646462"/>
              <a:chOff x="1400864" y="1624076"/>
              <a:chExt cx="560368" cy="910439"/>
            </a:xfrm>
          </p:grpSpPr>
          <p:grpSp>
            <p:nvGrpSpPr>
              <p:cNvPr id="1176" name="Google Shape;1176;p83"/>
              <p:cNvGrpSpPr/>
              <p:nvPr/>
            </p:nvGrpSpPr>
            <p:grpSpPr>
              <a:xfrm>
                <a:off x="1400864" y="1624076"/>
                <a:ext cx="560368" cy="825149"/>
                <a:chOff x="1342876" y="1647676"/>
                <a:chExt cx="560368" cy="825149"/>
              </a:xfrm>
            </p:grpSpPr>
            <p:sp>
              <p:nvSpPr>
                <p:cNvPr id="1177" name="Google Shape;1177;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83"/>
            <p:cNvGrpSpPr/>
            <p:nvPr/>
          </p:nvGrpSpPr>
          <p:grpSpPr>
            <a:xfrm>
              <a:off x="2622541" y="2219381"/>
              <a:ext cx="397892" cy="646462"/>
              <a:chOff x="1400864" y="1624076"/>
              <a:chExt cx="560368" cy="910439"/>
            </a:xfrm>
          </p:grpSpPr>
          <p:grpSp>
            <p:nvGrpSpPr>
              <p:cNvPr id="1182" name="Google Shape;1182;p83"/>
              <p:cNvGrpSpPr/>
              <p:nvPr/>
            </p:nvGrpSpPr>
            <p:grpSpPr>
              <a:xfrm>
                <a:off x="1400864" y="1624076"/>
                <a:ext cx="560368" cy="825149"/>
                <a:chOff x="1342876" y="1647676"/>
                <a:chExt cx="560368" cy="825149"/>
              </a:xfrm>
            </p:grpSpPr>
            <p:sp>
              <p:nvSpPr>
                <p:cNvPr id="1183" name="Google Shape;1183;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7" name="Google Shape;1187;p83"/>
            <p:cNvGrpSpPr/>
            <p:nvPr/>
          </p:nvGrpSpPr>
          <p:grpSpPr>
            <a:xfrm>
              <a:off x="4363565" y="2219381"/>
              <a:ext cx="397892" cy="646462"/>
              <a:chOff x="1400864" y="1624076"/>
              <a:chExt cx="560368" cy="910439"/>
            </a:xfrm>
          </p:grpSpPr>
          <p:grpSp>
            <p:nvGrpSpPr>
              <p:cNvPr id="1188" name="Google Shape;1188;p83"/>
              <p:cNvGrpSpPr/>
              <p:nvPr/>
            </p:nvGrpSpPr>
            <p:grpSpPr>
              <a:xfrm>
                <a:off x="1400864" y="1624076"/>
                <a:ext cx="560368" cy="825149"/>
                <a:chOff x="1342876" y="1647676"/>
                <a:chExt cx="560368" cy="825149"/>
              </a:xfrm>
            </p:grpSpPr>
            <p:sp>
              <p:nvSpPr>
                <p:cNvPr id="1189" name="Google Shape;1189;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0" name="Google Shape;1190;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1" name="Google Shape;1191;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2" name="Google Shape;1192;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3" name="Google Shape;1193;p83"/>
            <p:cNvGrpSpPr/>
            <p:nvPr/>
          </p:nvGrpSpPr>
          <p:grpSpPr>
            <a:xfrm>
              <a:off x="6104589" y="2219381"/>
              <a:ext cx="397892" cy="646462"/>
              <a:chOff x="1400864" y="1624076"/>
              <a:chExt cx="560368" cy="910439"/>
            </a:xfrm>
          </p:grpSpPr>
          <p:grpSp>
            <p:nvGrpSpPr>
              <p:cNvPr id="1194" name="Google Shape;1194;p83"/>
              <p:cNvGrpSpPr/>
              <p:nvPr/>
            </p:nvGrpSpPr>
            <p:grpSpPr>
              <a:xfrm>
                <a:off x="1400864" y="1624076"/>
                <a:ext cx="560368" cy="825149"/>
                <a:chOff x="1342876" y="1647676"/>
                <a:chExt cx="560368" cy="825149"/>
              </a:xfrm>
            </p:grpSpPr>
            <p:sp>
              <p:nvSpPr>
                <p:cNvPr id="1195" name="Google Shape;1195;p8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6" name="Google Shape;1196;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7" name="Google Shape;1197;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8" name="Google Shape;1198;p8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9" name="Google Shape;1199;p83"/>
            <p:cNvGrpSpPr/>
            <p:nvPr/>
          </p:nvGrpSpPr>
          <p:grpSpPr>
            <a:xfrm>
              <a:off x="7845614" y="2219381"/>
              <a:ext cx="397892" cy="646462"/>
              <a:chOff x="1400864" y="1624076"/>
              <a:chExt cx="560368" cy="910439"/>
            </a:xfrm>
          </p:grpSpPr>
          <p:grpSp>
            <p:nvGrpSpPr>
              <p:cNvPr id="1200" name="Google Shape;1200;p83"/>
              <p:cNvGrpSpPr/>
              <p:nvPr/>
            </p:nvGrpSpPr>
            <p:grpSpPr>
              <a:xfrm>
                <a:off x="1400864" y="1624076"/>
                <a:ext cx="560368" cy="825149"/>
                <a:chOff x="1342876" y="1647676"/>
                <a:chExt cx="560368" cy="825149"/>
              </a:xfrm>
            </p:grpSpPr>
            <p:sp>
              <p:nvSpPr>
                <p:cNvPr id="1201" name="Google Shape;1201;p8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2" name="Google Shape;1202;p8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3" name="Google Shape;1203;p8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4" name="Google Shape;1204;p8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05" name="Google Shape;1205;p8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8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7" name="Google Shape;1207;p8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8" name="Google Shape;1208;p8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9" name="Google Shape;1209;p8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10"/>
        <p:cNvGrpSpPr/>
        <p:nvPr/>
      </p:nvGrpSpPr>
      <p:grpSpPr>
        <a:xfrm>
          <a:off x="0" y="0"/>
          <a:ext cx="0" cy="0"/>
          <a:chOff x="0" y="0"/>
          <a:chExt cx="0" cy="0"/>
        </a:xfrm>
      </p:grpSpPr>
      <p:pic>
        <p:nvPicPr>
          <p:cNvPr id="1211" name="Google Shape;1211;p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12" name="Google Shape;1212;p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13" name="Google Shape;1213;p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14" name="Google Shape;1214;p84"/>
          <p:cNvGrpSpPr/>
          <p:nvPr/>
        </p:nvGrpSpPr>
        <p:grpSpPr>
          <a:xfrm>
            <a:off x="1761518" y="3131028"/>
            <a:ext cx="5620964" cy="646462"/>
            <a:chOff x="881517" y="3131028"/>
            <a:chExt cx="5620964" cy="646462"/>
          </a:xfrm>
        </p:grpSpPr>
        <p:grpSp>
          <p:nvGrpSpPr>
            <p:cNvPr id="1215" name="Google Shape;1215;p84"/>
            <p:cNvGrpSpPr/>
            <p:nvPr/>
          </p:nvGrpSpPr>
          <p:grpSpPr>
            <a:xfrm>
              <a:off x="881517" y="3131028"/>
              <a:ext cx="397892" cy="646462"/>
              <a:chOff x="1400864" y="1624076"/>
              <a:chExt cx="560368" cy="910439"/>
            </a:xfrm>
          </p:grpSpPr>
          <p:grpSp>
            <p:nvGrpSpPr>
              <p:cNvPr id="1216" name="Google Shape;1216;p84"/>
              <p:cNvGrpSpPr/>
              <p:nvPr/>
            </p:nvGrpSpPr>
            <p:grpSpPr>
              <a:xfrm>
                <a:off x="1400864" y="1624076"/>
                <a:ext cx="560368" cy="825149"/>
                <a:chOff x="1342876" y="1647676"/>
                <a:chExt cx="560368" cy="825149"/>
              </a:xfrm>
            </p:grpSpPr>
            <p:sp>
              <p:nvSpPr>
                <p:cNvPr id="1217" name="Google Shape;1217;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1" name="Google Shape;1221;p84"/>
            <p:cNvGrpSpPr/>
            <p:nvPr/>
          </p:nvGrpSpPr>
          <p:grpSpPr>
            <a:xfrm>
              <a:off x="2622541" y="3131028"/>
              <a:ext cx="397892" cy="646462"/>
              <a:chOff x="1400864" y="1624076"/>
              <a:chExt cx="560368" cy="910439"/>
            </a:xfrm>
          </p:grpSpPr>
          <p:grpSp>
            <p:nvGrpSpPr>
              <p:cNvPr id="1222" name="Google Shape;1222;p84"/>
              <p:cNvGrpSpPr/>
              <p:nvPr/>
            </p:nvGrpSpPr>
            <p:grpSpPr>
              <a:xfrm>
                <a:off x="1400864" y="1624076"/>
                <a:ext cx="560368" cy="825149"/>
                <a:chOff x="1342876" y="1647676"/>
                <a:chExt cx="560368" cy="825149"/>
              </a:xfrm>
            </p:grpSpPr>
            <p:sp>
              <p:nvSpPr>
                <p:cNvPr id="1223" name="Google Shape;1223;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4" name="Google Shape;1224;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5" name="Google Shape;1225;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6" name="Google Shape;1226;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7" name="Google Shape;1227;p84"/>
            <p:cNvGrpSpPr/>
            <p:nvPr/>
          </p:nvGrpSpPr>
          <p:grpSpPr>
            <a:xfrm>
              <a:off x="4363565" y="3131028"/>
              <a:ext cx="397892" cy="646462"/>
              <a:chOff x="1400864" y="1624076"/>
              <a:chExt cx="560368" cy="910439"/>
            </a:xfrm>
          </p:grpSpPr>
          <p:grpSp>
            <p:nvGrpSpPr>
              <p:cNvPr id="1228" name="Google Shape;1228;p84"/>
              <p:cNvGrpSpPr/>
              <p:nvPr/>
            </p:nvGrpSpPr>
            <p:grpSpPr>
              <a:xfrm>
                <a:off x="1400864" y="1624076"/>
                <a:ext cx="560368" cy="825149"/>
                <a:chOff x="1342876" y="1647676"/>
                <a:chExt cx="560368" cy="825149"/>
              </a:xfrm>
            </p:grpSpPr>
            <p:sp>
              <p:nvSpPr>
                <p:cNvPr id="1229" name="Google Shape;1229;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0" name="Google Shape;1230;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1" name="Google Shape;1231;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2" name="Google Shape;1232;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3" name="Google Shape;1233;p84"/>
            <p:cNvGrpSpPr/>
            <p:nvPr/>
          </p:nvGrpSpPr>
          <p:grpSpPr>
            <a:xfrm>
              <a:off x="6104589" y="3131028"/>
              <a:ext cx="397892" cy="646462"/>
              <a:chOff x="1400864" y="1624076"/>
              <a:chExt cx="560368" cy="910439"/>
            </a:xfrm>
          </p:grpSpPr>
          <p:grpSp>
            <p:nvGrpSpPr>
              <p:cNvPr id="1234" name="Google Shape;1234;p84"/>
              <p:cNvGrpSpPr/>
              <p:nvPr/>
            </p:nvGrpSpPr>
            <p:grpSpPr>
              <a:xfrm>
                <a:off x="1400864" y="1624076"/>
                <a:ext cx="560368" cy="825149"/>
                <a:chOff x="1342876" y="1647676"/>
                <a:chExt cx="560368" cy="825149"/>
              </a:xfrm>
            </p:grpSpPr>
            <p:sp>
              <p:nvSpPr>
                <p:cNvPr id="1235" name="Google Shape;1235;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6" name="Google Shape;1236;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7" name="Google Shape;1237;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8" name="Google Shape;1238;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9" name="Google Shape;1239;p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0" name="Google Shape;1240;p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1" name="Google Shape;1241;p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42" name="Google Shape;1242;p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43" name="Google Shape;1243;p84"/>
          <p:cNvGrpSpPr/>
          <p:nvPr/>
        </p:nvGrpSpPr>
        <p:grpSpPr>
          <a:xfrm>
            <a:off x="881517" y="1424144"/>
            <a:ext cx="7361989" cy="646462"/>
            <a:chOff x="881517" y="2219381"/>
            <a:chExt cx="7361989" cy="646462"/>
          </a:xfrm>
        </p:grpSpPr>
        <p:grpSp>
          <p:nvGrpSpPr>
            <p:cNvPr id="1244" name="Google Shape;1244;p84"/>
            <p:cNvGrpSpPr/>
            <p:nvPr/>
          </p:nvGrpSpPr>
          <p:grpSpPr>
            <a:xfrm>
              <a:off x="881517" y="2219381"/>
              <a:ext cx="397892" cy="646462"/>
              <a:chOff x="1400864" y="1624076"/>
              <a:chExt cx="560368" cy="910439"/>
            </a:xfrm>
          </p:grpSpPr>
          <p:grpSp>
            <p:nvGrpSpPr>
              <p:cNvPr id="1245" name="Google Shape;1245;p84"/>
              <p:cNvGrpSpPr/>
              <p:nvPr/>
            </p:nvGrpSpPr>
            <p:grpSpPr>
              <a:xfrm>
                <a:off x="1400864" y="1624076"/>
                <a:ext cx="560368" cy="825149"/>
                <a:chOff x="1342876" y="1647676"/>
                <a:chExt cx="560368" cy="825149"/>
              </a:xfrm>
            </p:grpSpPr>
            <p:sp>
              <p:nvSpPr>
                <p:cNvPr id="1246" name="Google Shape;1246;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84"/>
            <p:cNvGrpSpPr/>
            <p:nvPr/>
          </p:nvGrpSpPr>
          <p:grpSpPr>
            <a:xfrm>
              <a:off x="2622541" y="2219381"/>
              <a:ext cx="397892" cy="646462"/>
              <a:chOff x="1400864" y="1624076"/>
              <a:chExt cx="560368" cy="910439"/>
            </a:xfrm>
          </p:grpSpPr>
          <p:grpSp>
            <p:nvGrpSpPr>
              <p:cNvPr id="1251" name="Google Shape;1251;p84"/>
              <p:cNvGrpSpPr/>
              <p:nvPr/>
            </p:nvGrpSpPr>
            <p:grpSpPr>
              <a:xfrm>
                <a:off x="1400864" y="1624076"/>
                <a:ext cx="560368" cy="825149"/>
                <a:chOff x="1342876" y="1647676"/>
                <a:chExt cx="560368" cy="825149"/>
              </a:xfrm>
            </p:grpSpPr>
            <p:sp>
              <p:nvSpPr>
                <p:cNvPr id="1252" name="Google Shape;1252;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6" name="Google Shape;1256;p84"/>
            <p:cNvGrpSpPr/>
            <p:nvPr/>
          </p:nvGrpSpPr>
          <p:grpSpPr>
            <a:xfrm>
              <a:off x="4363565" y="2219381"/>
              <a:ext cx="397892" cy="646462"/>
              <a:chOff x="1400864" y="1624076"/>
              <a:chExt cx="560368" cy="910439"/>
            </a:xfrm>
          </p:grpSpPr>
          <p:grpSp>
            <p:nvGrpSpPr>
              <p:cNvPr id="1257" name="Google Shape;1257;p84"/>
              <p:cNvGrpSpPr/>
              <p:nvPr/>
            </p:nvGrpSpPr>
            <p:grpSpPr>
              <a:xfrm>
                <a:off x="1400864" y="1624076"/>
                <a:ext cx="560368" cy="825149"/>
                <a:chOff x="1342876" y="1647676"/>
                <a:chExt cx="560368" cy="825149"/>
              </a:xfrm>
            </p:grpSpPr>
            <p:sp>
              <p:nvSpPr>
                <p:cNvPr id="1258" name="Google Shape;1258;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9" name="Google Shape;1259;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0" name="Google Shape;1260;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1" name="Google Shape;1261;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2" name="Google Shape;1262;p84"/>
            <p:cNvGrpSpPr/>
            <p:nvPr/>
          </p:nvGrpSpPr>
          <p:grpSpPr>
            <a:xfrm>
              <a:off x="6104589" y="2219381"/>
              <a:ext cx="397892" cy="646462"/>
              <a:chOff x="1400864" y="1624076"/>
              <a:chExt cx="560368" cy="910439"/>
            </a:xfrm>
          </p:grpSpPr>
          <p:grpSp>
            <p:nvGrpSpPr>
              <p:cNvPr id="1263" name="Google Shape;1263;p84"/>
              <p:cNvGrpSpPr/>
              <p:nvPr/>
            </p:nvGrpSpPr>
            <p:grpSpPr>
              <a:xfrm>
                <a:off x="1400864" y="1624076"/>
                <a:ext cx="560368" cy="825149"/>
                <a:chOff x="1342876" y="1647676"/>
                <a:chExt cx="560368" cy="825149"/>
              </a:xfrm>
            </p:grpSpPr>
            <p:sp>
              <p:nvSpPr>
                <p:cNvPr id="1264" name="Google Shape;1264;p8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5" name="Google Shape;1265;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6" name="Google Shape;1266;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7" name="Google Shape;1267;p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8" name="Google Shape;1268;p84"/>
            <p:cNvGrpSpPr/>
            <p:nvPr/>
          </p:nvGrpSpPr>
          <p:grpSpPr>
            <a:xfrm>
              <a:off x="7845614" y="2219381"/>
              <a:ext cx="397892" cy="646462"/>
              <a:chOff x="1400864" y="1624076"/>
              <a:chExt cx="560368" cy="910439"/>
            </a:xfrm>
          </p:grpSpPr>
          <p:grpSp>
            <p:nvGrpSpPr>
              <p:cNvPr id="1269" name="Google Shape;1269;p84"/>
              <p:cNvGrpSpPr/>
              <p:nvPr/>
            </p:nvGrpSpPr>
            <p:grpSpPr>
              <a:xfrm>
                <a:off x="1400864" y="1624076"/>
                <a:ext cx="560368" cy="825149"/>
                <a:chOff x="1342876" y="1647676"/>
                <a:chExt cx="560368" cy="825149"/>
              </a:xfrm>
            </p:grpSpPr>
            <p:sp>
              <p:nvSpPr>
                <p:cNvPr id="1270" name="Google Shape;1270;p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1" name="Google Shape;1271;p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2" name="Google Shape;1272;p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3" name="Google Shape;1273;p8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74" name="Google Shape;1274;p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6" name="Google Shape;1276;p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7" name="Google Shape;1277;p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8" name="Google Shape;1278;p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9"/>
        <p:cNvGrpSpPr/>
        <p:nvPr/>
      </p:nvGrpSpPr>
      <p:grpSpPr>
        <a:xfrm>
          <a:off x="0" y="0"/>
          <a:ext cx="0" cy="0"/>
          <a:chOff x="0" y="0"/>
          <a:chExt cx="0" cy="0"/>
        </a:xfrm>
      </p:grpSpPr>
      <p:pic>
        <p:nvPicPr>
          <p:cNvPr id="1280" name="Google Shape;1280;p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81" name="Google Shape;1281;p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2" name="Google Shape;1282;p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83" name="Google Shape;1283;p85"/>
          <p:cNvGrpSpPr/>
          <p:nvPr/>
        </p:nvGrpSpPr>
        <p:grpSpPr>
          <a:xfrm>
            <a:off x="1761518" y="3131028"/>
            <a:ext cx="5620964" cy="646462"/>
            <a:chOff x="881517" y="3131028"/>
            <a:chExt cx="5620964" cy="646462"/>
          </a:xfrm>
        </p:grpSpPr>
        <p:grpSp>
          <p:nvGrpSpPr>
            <p:cNvPr id="1284" name="Google Shape;1284;p85"/>
            <p:cNvGrpSpPr/>
            <p:nvPr/>
          </p:nvGrpSpPr>
          <p:grpSpPr>
            <a:xfrm>
              <a:off x="881517" y="3131028"/>
              <a:ext cx="397892" cy="646462"/>
              <a:chOff x="1400864" y="1624076"/>
              <a:chExt cx="560368" cy="910439"/>
            </a:xfrm>
          </p:grpSpPr>
          <p:grpSp>
            <p:nvGrpSpPr>
              <p:cNvPr id="1285" name="Google Shape;1285;p85"/>
              <p:cNvGrpSpPr/>
              <p:nvPr/>
            </p:nvGrpSpPr>
            <p:grpSpPr>
              <a:xfrm>
                <a:off x="1400864" y="1624076"/>
                <a:ext cx="560368" cy="825149"/>
                <a:chOff x="1342876" y="1647676"/>
                <a:chExt cx="560368" cy="825149"/>
              </a:xfrm>
            </p:grpSpPr>
            <p:sp>
              <p:nvSpPr>
                <p:cNvPr id="1286" name="Google Shape;1286;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0" name="Google Shape;1290;p85"/>
            <p:cNvGrpSpPr/>
            <p:nvPr/>
          </p:nvGrpSpPr>
          <p:grpSpPr>
            <a:xfrm>
              <a:off x="2622541" y="3131028"/>
              <a:ext cx="397892" cy="646462"/>
              <a:chOff x="1400864" y="1624076"/>
              <a:chExt cx="560368" cy="910439"/>
            </a:xfrm>
          </p:grpSpPr>
          <p:grpSp>
            <p:nvGrpSpPr>
              <p:cNvPr id="1291" name="Google Shape;1291;p85"/>
              <p:cNvGrpSpPr/>
              <p:nvPr/>
            </p:nvGrpSpPr>
            <p:grpSpPr>
              <a:xfrm>
                <a:off x="1400864" y="1624076"/>
                <a:ext cx="560368" cy="825149"/>
                <a:chOff x="1342876" y="1647676"/>
                <a:chExt cx="560368" cy="825149"/>
              </a:xfrm>
            </p:grpSpPr>
            <p:sp>
              <p:nvSpPr>
                <p:cNvPr id="1292" name="Google Shape;1292;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3" name="Google Shape;1293;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4" name="Google Shape;1294;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5" name="Google Shape;1295;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6" name="Google Shape;1296;p85"/>
            <p:cNvGrpSpPr/>
            <p:nvPr/>
          </p:nvGrpSpPr>
          <p:grpSpPr>
            <a:xfrm>
              <a:off x="4363565" y="3131028"/>
              <a:ext cx="397892" cy="646462"/>
              <a:chOff x="1400864" y="1624076"/>
              <a:chExt cx="560368" cy="910439"/>
            </a:xfrm>
          </p:grpSpPr>
          <p:grpSp>
            <p:nvGrpSpPr>
              <p:cNvPr id="1297" name="Google Shape;1297;p85"/>
              <p:cNvGrpSpPr/>
              <p:nvPr/>
            </p:nvGrpSpPr>
            <p:grpSpPr>
              <a:xfrm>
                <a:off x="1400864" y="1624076"/>
                <a:ext cx="560368" cy="825149"/>
                <a:chOff x="1342876" y="1647676"/>
                <a:chExt cx="560368" cy="825149"/>
              </a:xfrm>
            </p:grpSpPr>
            <p:sp>
              <p:nvSpPr>
                <p:cNvPr id="1298" name="Google Shape;1298;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9" name="Google Shape;1299;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0" name="Google Shape;1300;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1" name="Google Shape;1301;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2" name="Google Shape;1302;p85"/>
            <p:cNvGrpSpPr/>
            <p:nvPr/>
          </p:nvGrpSpPr>
          <p:grpSpPr>
            <a:xfrm>
              <a:off x="6104589" y="3131028"/>
              <a:ext cx="397892" cy="646462"/>
              <a:chOff x="1400864" y="1624076"/>
              <a:chExt cx="560368" cy="910439"/>
            </a:xfrm>
          </p:grpSpPr>
          <p:grpSp>
            <p:nvGrpSpPr>
              <p:cNvPr id="1303" name="Google Shape;1303;p85"/>
              <p:cNvGrpSpPr/>
              <p:nvPr/>
            </p:nvGrpSpPr>
            <p:grpSpPr>
              <a:xfrm>
                <a:off x="1400864" y="1624076"/>
                <a:ext cx="560368" cy="825149"/>
                <a:chOff x="1342876" y="1647676"/>
                <a:chExt cx="560368" cy="825149"/>
              </a:xfrm>
            </p:grpSpPr>
            <p:sp>
              <p:nvSpPr>
                <p:cNvPr id="1304" name="Google Shape;1304;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5" name="Google Shape;1305;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6" name="Google Shape;1306;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7" name="Google Shape;1307;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8" name="Google Shape;1308;p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9" name="Google Shape;1309;p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0" name="Google Shape;1310;p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1" name="Google Shape;1311;p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12" name="Google Shape;1312;p85"/>
          <p:cNvGrpSpPr/>
          <p:nvPr/>
        </p:nvGrpSpPr>
        <p:grpSpPr>
          <a:xfrm>
            <a:off x="881517" y="1424144"/>
            <a:ext cx="7361989" cy="646462"/>
            <a:chOff x="881517" y="2219381"/>
            <a:chExt cx="7361989" cy="646462"/>
          </a:xfrm>
        </p:grpSpPr>
        <p:grpSp>
          <p:nvGrpSpPr>
            <p:cNvPr id="1313" name="Google Shape;1313;p85"/>
            <p:cNvGrpSpPr/>
            <p:nvPr/>
          </p:nvGrpSpPr>
          <p:grpSpPr>
            <a:xfrm>
              <a:off x="881517" y="2219381"/>
              <a:ext cx="397892" cy="646462"/>
              <a:chOff x="1400864" y="1624076"/>
              <a:chExt cx="560368" cy="910439"/>
            </a:xfrm>
          </p:grpSpPr>
          <p:grpSp>
            <p:nvGrpSpPr>
              <p:cNvPr id="1314" name="Google Shape;1314;p85"/>
              <p:cNvGrpSpPr/>
              <p:nvPr/>
            </p:nvGrpSpPr>
            <p:grpSpPr>
              <a:xfrm>
                <a:off x="1400864" y="1624076"/>
                <a:ext cx="560368" cy="825149"/>
                <a:chOff x="1342876" y="1647676"/>
                <a:chExt cx="560368" cy="825149"/>
              </a:xfrm>
            </p:grpSpPr>
            <p:sp>
              <p:nvSpPr>
                <p:cNvPr id="1315" name="Google Shape;1315;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85"/>
            <p:cNvGrpSpPr/>
            <p:nvPr/>
          </p:nvGrpSpPr>
          <p:grpSpPr>
            <a:xfrm>
              <a:off x="2622541" y="2219381"/>
              <a:ext cx="397892" cy="646462"/>
              <a:chOff x="1400864" y="1624076"/>
              <a:chExt cx="560368" cy="910439"/>
            </a:xfrm>
          </p:grpSpPr>
          <p:grpSp>
            <p:nvGrpSpPr>
              <p:cNvPr id="1320" name="Google Shape;1320;p85"/>
              <p:cNvGrpSpPr/>
              <p:nvPr/>
            </p:nvGrpSpPr>
            <p:grpSpPr>
              <a:xfrm>
                <a:off x="1400864" y="1624076"/>
                <a:ext cx="560368" cy="825149"/>
                <a:chOff x="1342876" y="1647676"/>
                <a:chExt cx="560368" cy="825149"/>
              </a:xfrm>
            </p:grpSpPr>
            <p:sp>
              <p:nvSpPr>
                <p:cNvPr id="1321" name="Google Shape;1321;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5" name="Google Shape;1325;p85"/>
            <p:cNvGrpSpPr/>
            <p:nvPr/>
          </p:nvGrpSpPr>
          <p:grpSpPr>
            <a:xfrm>
              <a:off x="4363565" y="2219381"/>
              <a:ext cx="397892" cy="646462"/>
              <a:chOff x="1400864" y="1624076"/>
              <a:chExt cx="560368" cy="910439"/>
            </a:xfrm>
          </p:grpSpPr>
          <p:grpSp>
            <p:nvGrpSpPr>
              <p:cNvPr id="1326" name="Google Shape;1326;p85"/>
              <p:cNvGrpSpPr/>
              <p:nvPr/>
            </p:nvGrpSpPr>
            <p:grpSpPr>
              <a:xfrm>
                <a:off x="1400864" y="1624076"/>
                <a:ext cx="560368" cy="825149"/>
                <a:chOff x="1342876" y="1647676"/>
                <a:chExt cx="560368" cy="825149"/>
              </a:xfrm>
            </p:grpSpPr>
            <p:sp>
              <p:nvSpPr>
                <p:cNvPr id="1327" name="Google Shape;1327;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8" name="Google Shape;1328;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9" name="Google Shape;1329;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0" name="Google Shape;1330;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1" name="Google Shape;1331;p85"/>
            <p:cNvGrpSpPr/>
            <p:nvPr/>
          </p:nvGrpSpPr>
          <p:grpSpPr>
            <a:xfrm>
              <a:off x="6104589" y="2219381"/>
              <a:ext cx="397892" cy="646462"/>
              <a:chOff x="1400864" y="1624076"/>
              <a:chExt cx="560368" cy="910439"/>
            </a:xfrm>
          </p:grpSpPr>
          <p:grpSp>
            <p:nvGrpSpPr>
              <p:cNvPr id="1332" name="Google Shape;1332;p85"/>
              <p:cNvGrpSpPr/>
              <p:nvPr/>
            </p:nvGrpSpPr>
            <p:grpSpPr>
              <a:xfrm>
                <a:off x="1400864" y="1624076"/>
                <a:ext cx="560368" cy="825149"/>
                <a:chOff x="1342876" y="1647676"/>
                <a:chExt cx="560368" cy="825149"/>
              </a:xfrm>
            </p:grpSpPr>
            <p:sp>
              <p:nvSpPr>
                <p:cNvPr id="1333" name="Google Shape;1333;p8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4" name="Google Shape;1334;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5" name="Google Shape;1335;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6" name="Google Shape;1336;p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7" name="Google Shape;1337;p85"/>
            <p:cNvGrpSpPr/>
            <p:nvPr/>
          </p:nvGrpSpPr>
          <p:grpSpPr>
            <a:xfrm>
              <a:off x="7845614" y="2219381"/>
              <a:ext cx="397892" cy="646462"/>
              <a:chOff x="1400864" y="1624076"/>
              <a:chExt cx="560368" cy="910439"/>
            </a:xfrm>
          </p:grpSpPr>
          <p:grpSp>
            <p:nvGrpSpPr>
              <p:cNvPr id="1338" name="Google Shape;1338;p85"/>
              <p:cNvGrpSpPr/>
              <p:nvPr/>
            </p:nvGrpSpPr>
            <p:grpSpPr>
              <a:xfrm>
                <a:off x="1400864" y="1624076"/>
                <a:ext cx="560368" cy="825149"/>
                <a:chOff x="1342876" y="1647676"/>
                <a:chExt cx="560368" cy="825149"/>
              </a:xfrm>
            </p:grpSpPr>
            <p:sp>
              <p:nvSpPr>
                <p:cNvPr id="1339" name="Google Shape;1339;p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0" name="Google Shape;1340;p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1" name="Google Shape;1341;p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2" name="Google Shape;1342;p8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43" name="Google Shape;1343;p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5" name="Google Shape;1345;p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6" name="Google Shape;1346;p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7" name="Google Shape;1347;p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8"/>
        <p:cNvGrpSpPr/>
        <p:nvPr/>
      </p:nvGrpSpPr>
      <p:grpSpPr>
        <a:xfrm>
          <a:off x="0" y="0"/>
          <a:ext cx="0" cy="0"/>
          <a:chOff x="0" y="0"/>
          <a:chExt cx="0" cy="0"/>
        </a:xfrm>
      </p:grpSpPr>
      <p:pic>
        <p:nvPicPr>
          <p:cNvPr id="1349" name="Google Shape;1349;p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50" name="Google Shape;1350;p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1" name="Google Shape;1351;p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52" name="Google Shape;1352;p86"/>
          <p:cNvGrpSpPr/>
          <p:nvPr/>
        </p:nvGrpSpPr>
        <p:grpSpPr>
          <a:xfrm>
            <a:off x="881517" y="3131028"/>
            <a:ext cx="7361989" cy="646462"/>
            <a:chOff x="881517" y="2219381"/>
            <a:chExt cx="7361989" cy="646462"/>
          </a:xfrm>
        </p:grpSpPr>
        <p:grpSp>
          <p:nvGrpSpPr>
            <p:cNvPr id="1353" name="Google Shape;1353;p86"/>
            <p:cNvGrpSpPr/>
            <p:nvPr/>
          </p:nvGrpSpPr>
          <p:grpSpPr>
            <a:xfrm>
              <a:off x="881517" y="2219381"/>
              <a:ext cx="397892" cy="646462"/>
              <a:chOff x="1400864" y="1624076"/>
              <a:chExt cx="560368" cy="910439"/>
            </a:xfrm>
          </p:grpSpPr>
          <p:grpSp>
            <p:nvGrpSpPr>
              <p:cNvPr id="1354" name="Google Shape;1354;p86"/>
              <p:cNvGrpSpPr/>
              <p:nvPr/>
            </p:nvGrpSpPr>
            <p:grpSpPr>
              <a:xfrm>
                <a:off x="1400864" y="1624076"/>
                <a:ext cx="560368" cy="825149"/>
                <a:chOff x="1342876" y="1647676"/>
                <a:chExt cx="560368" cy="825149"/>
              </a:xfrm>
            </p:grpSpPr>
            <p:sp>
              <p:nvSpPr>
                <p:cNvPr id="1355" name="Google Shape;1355;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86"/>
            <p:cNvGrpSpPr/>
            <p:nvPr/>
          </p:nvGrpSpPr>
          <p:grpSpPr>
            <a:xfrm>
              <a:off x="2622541" y="2219381"/>
              <a:ext cx="397892" cy="646462"/>
              <a:chOff x="1400864" y="1624076"/>
              <a:chExt cx="560368" cy="910439"/>
            </a:xfrm>
          </p:grpSpPr>
          <p:grpSp>
            <p:nvGrpSpPr>
              <p:cNvPr id="1360" name="Google Shape;1360;p86"/>
              <p:cNvGrpSpPr/>
              <p:nvPr/>
            </p:nvGrpSpPr>
            <p:grpSpPr>
              <a:xfrm>
                <a:off x="1400864" y="1624076"/>
                <a:ext cx="560368" cy="825149"/>
                <a:chOff x="1342876" y="1647676"/>
                <a:chExt cx="560368" cy="825149"/>
              </a:xfrm>
            </p:grpSpPr>
            <p:sp>
              <p:nvSpPr>
                <p:cNvPr id="1361" name="Google Shape;1361;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5" name="Google Shape;1365;p86"/>
            <p:cNvGrpSpPr/>
            <p:nvPr/>
          </p:nvGrpSpPr>
          <p:grpSpPr>
            <a:xfrm>
              <a:off x="4363565" y="2219381"/>
              <a:ext cx="397892" cy="646462"/>
              <a:chOff x="1400864" y="1624076"/>
              <a:chExt cx="560368" cy="910439"/>
            </a:xfrm>
          </p:grpSpPr>
          <p:grpSp>
            <p:nvGrpSpPr>
              <p:cNvPr id="1366" name="Google Shape;1366;p86"/>
              <p:cNvGrpSpPr/>
              <p:nvPr/>
            </p:nvGrpSpPr>
            <p:grpSpPr>
              <a:xfrm>
                <a:off x="1400864" y="1624076"/>
                <a:ext cx="560368" cy="825149"/>
                <a:chOff x="1342876" y="1647676"/>
                <a:chExt cx="560368" cy="825149"/>
              </a:xfrm>
            </p:grpSpPr>
            <p:sp>
              <p:nvSpPr>
                <p:cNvPr id="1367" name="Google Shape;1367;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8" name="Google Shape;136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9" name="Google Shape;136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0" name="Google Shape;137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1" name="Google Shape;1371;p86"/>
            <p:cNvGrpSpPr/>
            <p:nvPr/>
          </p:nvGrpSpPr>
          <p:grpSpPr>
            <a:xfrm>
              <a:off x="6104589" y="2219381"/>
              <a:ext cx="397892" cy="646462"/>
              <a:chOff x="1400864" y="1624076"/>
              <a:chExt cx="560368" cy="910439"/>
            </a:xfrm>
          </p:grpSpPr>
          <p:grpSp>
            <p:nvGrpSpPr>
              <p:cNvPr id="1372" name="Google Shape;1372;p86"/>
              <p:cNvGrpSpPr/>
              <p:nvPr/>
            </p:nvGrpSpPr>
            <p:grpSpPr>
              <a:xfrm>
                <a:off x="1400864" y="1624076"/>
                <a:ext cx="560368" cy="825149"/>
                <a:chOff x="1342876" y="1647676"/>
                <a:chExt cx="560368" cy="825149"/>
              </a:xfrm>
            </p:grpSpPr>
            <p:sp>
              <p:nvSpPr>
                <p:cNvPr id="1373" name="Google Shape;137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86"/>
            <p:cNvGrpSpPr/>
            <p:nvPr/>
          </p:nvGrpSpPr>
          <p:grpSpPr>
            <a:xfrm>
              <a:off x="7845614" y="2219381"/>
              <a:ext cx="397892" cy="646462"/>
              <a:chOff x="1400864" y="1624076"/>
              <a:chExt cx="560368" cy="910439"/>
            </a:xfrm>
          </p:grpSpPr>
          <p:grpSp>
            <p:nvGrpSpPr>
              <p:cNvPr id="1378" name="Google Shape;1378;p86"/>
              <p:cNvGrpSpPr/>
              <p:nvPr/>
            </p:nvGrpSpPr>
            <p:grpSpPr>
              <a:xfrm>
                <a:off x="1400864" y="1624076"/>
                <a:ext cx="560368" cy="825149"/>
                <a:chOff x="1342876" y="1647676"/>
                <a:chExt cx="560368" cy="825149"/>
              </a:xfrm>
            </p:grpSpPr>
            <p:sp>
              <p:nvSpPr>
                <p:cNvPr id="1379" name="Google Shape;137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83" name="Google Shape;1383;p86"/>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4" name="Google Shape;1384;p86"/>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5" name="Google Shape;1385;p86"/>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6" name="Google Shape;1386;p86"/>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7" name="Google Shape;1387;p86"/>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8" name="Google Shape;1388;p86"/>
          <p:cNvGrpSpPr/>
          <p:nvPr/>
        </p:nvGrpSpPr>
        <p:grpSpPr>
          <a:xfrm>
            <a:off x="881517" y="1424144"/>
            <a:ext cx="7361989" cy="646462"/>
            <a:chOff x="881517" y="2219381"/>
            <a:chExt cx="7361989" cy="646462"/>
          </a:xfrm>
        </p:grpSpPr>
        <p:grpSp>
          <p:nvGrpSpPr>
            <p:cNvPr id="1389" name="Google Shape;1389;p86"/>
            <p:cNvGrpSpPr/>
            <p:nvPr/>
          </p:nvGrpSpPr>
          <p:grpSpPr>
            <a:xfrm>
              <a:off x="881517" y="2219381"/>
              <a:ext cx="397892" cy="646462"/>
              <a:chOff x="1400864" y="1624076"/>
              <a:chExt cx="560368" cy="910439"/>
            </a:xfrm>
          </p:grpSpPr>
          <p:grpSp>
            <p:nvGrpSpPr>
              <p:cNvPr id="1390" name="Google Shape;1390;p86"/>
              <p:cNvGrpSpPr/>
              <p:nvPr/>
            </p:nvGrpSpPr>
            <p:grpSpPr>
              <a:xfrm>
                <a:off x="1400864" y="1624076"/>
                <a:ext cx="560368" cy="825149"/>
                <a:chOff x="1342876" y="1647676"/>
                <a:chExt cx="560368" cy="825149"/>
              </a:xfrm>
            </p:grpSpPr>
            <p:sp>
              <p:nvSpPr>
                <p:cNvPr id="1391" name="Google Shape;1391;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86"/>
            <p:cNvGrpSpPr/>
            <p:nvPr/>
          </p:nvGrpSpPr>
          <p:grpSpPr>
            <a:xfrm>
              <a:off x="2622541" y="2219381"/>
              <a:ext cx="397892" cy="646462"/>
              <a:chOff x="1400864" y="1624076"/>
              <a:chExt cx="560368" cy="910439"/>
            </a:xfrm>
          </p:grpSpPr>
          <p:grpSp>
            <p:nvGrpSpPr>
              <p:cNvPr id="1396" name="Google Shape;1396;p86"/>
              <p:cNvGrpSpPr/>
              <p:nvPr/>
            </p:nvGrpSpPr>
            <p:grpSpPr>
              <a:xfrm>
                <a:off x="1400864" y="1624076"/>
                <a:ext cx="560368" cy="825149"/>
                <a:chOff x="1342876" y="1647676"/>
                <a:chExt cx="560368" cy="825149"/>
              </a:xfrm>
            </p:grpSpPr>
            <p:sp>
              <p:nvSpPr>
                <p:cNvPr id="1397" name="Google Shape;1397;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1" name="Google Shape;1401;p86"/>
            <p:cNvGrpSpPr/>
            <p:nvPr/>
          </p:nvGrpSpPr>
          <p:grpSpPr>
            <a:xfrm>
              <a:off x="4363565" y="2219381"/>
              <a:ext cx="397892" cy="646462"/>
              <a:chOff x="1400864" y="1624076"/>
              <a:chExt cx="560368" cy="910439"/>
            </a:xfrm>
          </p:grpSpPr>
          <p:grpSp>
            <p:nvGrpSpPr>
              <p:cNvPr id="1402" name="Google Shape;1402;p86"/>
              <p:cNvGrpSpPr/>
              <p:nvPr/>
            </p:nvGrpSpPr>
            <p:grpSpPr>
              <a:xfrm>
                <a:off x="1400864" y="1624076"/>
                <a:ext cx="560368" cy="825149"/>
                <a:chOff x="1342876" y="1647676"/>
                <a:chExt cx="560368" cy="825149"/>
              </a:xfrm>
            </p:grpSpPr>
            <p:sp>
              <p:nvSpPr>
                <p:cNvPr id="1403" name="Google Shape;1403;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4" name="Google Shape;1404;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5" name="Google Shape;1405;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6" name="Google Shape;1406;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7" name="Google Shape;1407;p86"/>
            <p:cNvGrpSpPr/>
            <p:nvPr/>
          </p:nvGrpSpPr>
          <p:grpSpPr>
            <a:xfrm>
              <a:off x="6104589" y="2219381"/>
              <a:ext cx="397892" cy="646462"/>
              <a:chOff x="1400864" y="1624076"/>
              <a:chExt cx="560368" cy="910439"/>
            </a:xfrm>
          </p:grpSpPr>
          <p:grpSp>
            <p:nvGrpSpPr>
              <p:cNvPr id="1408" name="Google Shape;1408;p86"/>
              <p:cNvGrpSpPr/>
              <p:nvPr/>
            </p:nvGrpSpPr>
            <p:grpSpPr>
              <a:xfrm>
                <a:off x="1400864" y="1624076"/>
                <a:ext cx="560368" cy="825149"/>
                <a:chOff x="1342876" y="1647676"/>
                <a:chExt cx="560368" cy="825149"/>
              </a:xfrm>
            </p:grpSpPr>
            <p:sp>
              <p:nvSpPr>
                <p:cNvPr id="1409" name="Google Shape;1409;p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0" name="Google Shape;1410;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1" name="Google Shape;1411;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2" name="Google Shape;1412;p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3" name="Google Shape;1413;p86"/>
            <p:cNvGrpSpPr/>
            <p:nvPr/>
          </p:nvGrpSpPr>
          <p:grpSpPr>
            <a:xfrm>
              <a:off x="7845614" y="2219381"/>
              <a:ext cx="397892" cy="646462"/>
              <a:chOff x="1400864" y="1624076"/>
              <a:chExt cx="560368" cy="910439"/>
            </a:xfrm>
          </p:grpSpPr>
          <p:grpSp>
            <p:nvGrpSpPr>
              <p:cNvPr id="1414" name="Google Shape;1414;p86"/>
              <p:cNvGrpSpPr/>
              <p:nvPr/>
            </p:nvGrpSpPr>
            <p:grpSpPr>
              <a:xfrm>
                <a:off x="1400864" y="1624076"/>
                <a:ext cx="560368" cy="825149"/>
                <a:chOff x="1342876" y="1647676"/>
                <a:chExt cx="560368" cy="825149"/>
              </a:xfrm>
            </p:grpSpPr>
            <p:sp>
              <p:nvSpPr>
                <p:cNvPr id="1415" name="Google Shape;1415;p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7" name="Google Shape;1417;p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8" name="Google Shape;1418;p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9" name="Google Shape;1419;p86"/>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86"/>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1" name="Google Shape;1421;p86"/>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2" name="Google Shape;1422;p86"/>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3" name="Google Shape;1423;p86"/>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24"/>
        <p:cNvGrpSpPr/>
        <p:nvPr/>
      </p:nvGrpSpPr>
      <p:grpSpPr>
        <a:xfrm>
          <a:off x="0" y="0"/>
          <a:ext cx="0" cy="0"/>
          <a:chOff x="0" y="0"/>
          <a:chExt cx="0" cy="0"/>
        </a:xfrm>
      </p:grpSpPr>
      <p:pic>
        <p:nvPicPr>
          <p:cNvPr id="1425" name="Google Shape;1425;p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26" name="Google Shape;1426;p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7" name="Google Shape;1427;p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8" name="Google Shape;1428;p87"/>
          <p:cNvGrpSpPr/>
          <p:nvPr/>
        </p:nvGrpSpPr>
        <p:grpSpPr>
          <a:xfrm>
            <a:off x="2805107" y="1224889"/>
            <a:ext cx="3533786" cy="3185052"/>
            <a:chOff x="2801099" y="1114361"/>
            <a:chExt cx="3533786" cy="3185052"/>
          </a:xfrm>
        </p:grpSpPr>
        <p:grpSp>
          <p:nvGrpSpPr>
            <p:cNvPr id="1429" name="Google Shape;1429;p87"/>
            <p:cNvGrpSpPr/>
            <p:nvPr/>
          </p:nvGrpSpPr>
          <p:grpSpPr>
            <a:xfrm>
              <a:off x="2801099" y="1228944"/>
              <a:ext cx="3533786" cy="2955886"/>
              <a:chOff x="2801099" y="1066147"/>
              <a:chExt cx="3533786" cy="2955886"/>
            </a:xfrm>
          </p:grpSpPr>
          <p:grpSp>
            <p:nvGrpSpPr>
              <p:cNvPr id="1430" name="Google Shape;1430;p87"/>
              <p:cNvGrpSpPr/>
              <p:nvPr/>
            </p:nvGrpSpPr>
            <p:grpSpPr>
              <a:xfrm>
                <a:off x="6252959" y="1066147"/>
                <a:ext cx="81926" cy="2955886"/>
                <a:chOff x="6252959" y="1066147"/>
                <a:chExt cx="81926" cy="2955886"/>
              </a:xfrm>
            </p:grpSpPr>
            <p:sp>
              <p:nvSpPr>
                <p:cNvPr id="1431" name="Google Shape;1431;p87"/>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87"/>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87"/>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87"/>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5" name="Google Shape;1435;p87"/>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36" name="Google Shape;1436;p87"/>
              <p:cNvGrpSpPr/>
              <p:nvPr/>
            </p:nvGrpSpPr>
            <p:grpSpPr>
              <a:xfrm>
                <a:off x="2801099" y="1066147"/>
                <a:ext cx="81926" cy="2955886"/>
                <a:chOff x="2801099" y="1066147"/>
                <a:chExt cx="81926" cy="2955886"/>
              </a:xfrm>
            </p:grpSpPr>
            <p:sp>
              <p:nvSpPr>
                <p:cNvPr id="1437" name="Google Shape;1437;p87"/>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8" name="Google Shape;1438;p87"/>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9" name="Google Shape;1439;p87"/>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0" name="Google Shape;1440;p87"/>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41" name="Google Shape;1441;p87"/>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42" name="Google Shape;1442;p87"/>
            <p:cNvGrpSpPr/>
            <p:nvPr/>
          </p:nvGrpSpPr>
          <p:grpSpPr>
            <a:xfrm>
              <a:off x="2975830" y="1114361"/>
              <a:ext cx="3184323" cy="3185052"/>
              <a:chOff x="2908735" y="1068601"/>
              <a:chExt cx="3326530" cy="3327292"/>
            </a:xfrm>
          </p:grpSpPr>
          <p:sp>
            <p:nvSpPr>
              <p:cNvPr id="1443" name="Google Shape;1443;p87"/>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87"/>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87"/>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87"/>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87"/>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87"/>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87"/>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87"/>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87"/>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87"/>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87"/>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87"/>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87"/>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87"/>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87"/>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87"/>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87"/>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87"/>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87"/>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87"/>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87"/>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87"/>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87"/>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87"/>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87"/>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8" name="Google Shape;1468;p87"/>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9" name="Google Shape;1469;p87"/>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70" name="Google Shape;1470;p87"/>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71" name="Google Shape;1471;p87"/>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72" name="Google Shape;1472;p87"/>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73" name="Google Shape;1473;p87"/>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74" name="Google Shape;1474;p87"/>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75" name="Google Shape;1475;p87"/>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87"/>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87"/>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8" name="Google Shape;1478;p87"/>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9" name="Google Shape;1479;p87"/>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0" name="Google Shape;1480;p87"/>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87"/>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2" name="Google Shape;1482;p87"/>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3" name="Google Shape;1483;p87"/>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4" name="Google Shape;1484;p87"/>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85"/>
        <p:cNvGrpSpPr/>
        <p:nvPr/>
      </p:nvGrpSpPr>
      <p:grpSpPr>
        <a:xfrm>
          <a:off x="0" y="0"/>
          <a:ext cx="0" cy="0"/>
          <a:chOff x="0" y="0"/>
          <a:chExt cx="0" cy="0"/>
        </a:xfrm>
      </p:grpSpPr>
      <p:pic>
        <p:nvPicPr>
          <p:cNvPr id="1486" name="Google Shape;1486;p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7" name="Google Shape;1487;p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8" name="Google Shape;1488;p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9"/>
        <p:cNvGrpSpPr/>
        <p:nvPr/>
      </p:nvGrpSpPr>
      <p:grpSpPr>
        <a:xfrm>
          <a:off x="0" y="0"/>
          <a:ext cx="0" cy="0"/>
          <a:chOff x="0" y="0"/>
          <a:chExt cx="0" cy="0"/>
        </a:xfrm>
      </p:grpSpPr>
      <p:sp>
        <p:nvSpPr>
          <p:cNvPr id="1490" name="Google Shape;1490;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89"/>
          <p:cNvGrpSpPr/>
          <p:nvPr/>
        </p:nvGrpSpPr>
        <p:grpSpPr>
          <a:xfrm>
            <a:off x="2263140" y="1653932"/>
            <a:ext cx="4747260" cy="830997"/>
            <a:chOff x="2263140" y="1779657"/>
            <a:chExt cx="4747260" cy="830997"/>
          </a:xfrm>
        </p:grpSpPr>
        <p:cxnSp>
          <p:nvCxnSpPr>
            <p:cNvPr id="1493" name="Google Shape;1493;p89"/>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94" name="Google Shape;1494;p8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95" name="Google Shape;1495;p8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96"/>
        <p:cNvGrpSpPr/>
        <p:nvPr/>
      </p:nvGrpSpPr>
      <p:grpSpPr>
        <a:xfrm>
          <a:off x="0" y="0"/>
          <a:ext cx="0" cy="0"/>
          <a:chOff x="0" y="0"/>
          <a:chExt cx="0" cy="0"/>
        </a:xfrm>
      </p:grpSpPr>
      <p:sp>
        <p:nvSpPr>
          <p:cNvPr id="1497" name="Google Shape;1497;p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90"/>
          <p:cNvGrpSpPr/>
          <p:nvPr/>
        </p:nvGrpSpPr>
        <p:grpSpPr>
          <a:xfrm>
            <a:off x="2263140" y="1653932"/>
            <a:ext cx="4747260" cy="830997"/>
            <a:chOff x="2263140" y="1779657"/>
            <a:chExt cx="4747260" cy="830997"/>
          </a:xfrm>
        </p:grpSpPr>
        <p:cxnSp>
          <p:nvCxnSpPr>
            <p:cNvPr id="1500" name="Google Shape;1500;p90"/>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501" name="Google Shape;1501;p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502" name="Google Shape;1502;p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503"/>
        <p:cNvGrpSpPr/>
        <p:nvPr/>
      </p:nvGrpSpPr>
      <p:grpSpPr>
        <a:xfrm>
          <a:off x="0" y="0"/>
          <a:ext cx="0" cy="0"/>
          <a:chOff x="0" y="0"/>
          <a:chExt cx="0" cy="0"/>
        </a:xfrm>
      </p:grpSpPr>
      <p:sp>
        <p:nvSpPr>
          <p:cNvPr id="1504" name="Google Shape;1504;p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91"/>
          <p:cNvGrpSpPr/>
          <p:nvPr/>
        </p:nvGrpSpPr>
        <p:grpSpPr>
          <a:xfrm>
            <a:off x="2263140" y="1653932"/>
            <a:ext cx="4747260" cy="830997"/>
            <a:chOff x="2263140" y="1779657"/>
            <a:chExt cx="4747260" cy="830997"/>
          </a:xfrm>
        </p:grpSpPr>
        <p:cxnSp>
          <p:nvCxnSpPr>
            <p:cNvPr id="1507" name="Google Shape;1507;p91"/>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8" name="Google Shape;1508;p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9" name="Google Shape;1509;p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10"/>
        <p:cNvGrpSpPr/>
        <p:nvPr/>
      </p:nvGrpSpPr>
      <p:grpSpPr>
        <a:xfrm>
          <a:off x="0" y="0"/>
          <a:ext cx="0" cy="0"/>
          <a:chOff x="0" y="0"/>
          <a:chExt cx="0" cy="0"/>
        </a:xfrm>
      </p:grpSpPr>
      <p:sp>
        <p:nvSpPr>
          <p:cNvPr id="1511" name="Google Shape;1511;p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2" name="Google Shape;1512;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13" name="Google Shape;1513;p92"/>
          <p:cNvGrpSpPr/>
          <p:nvPr/>
        </p:nvGrpSpPr>
        <p:grpSpPr>
          <a:xfrm>
            <a:off x="1403060" y="1183590"/>
            <a:ext cx="6337881" cy="1569620"/>
            <a:chOff x="1492092" y="1002130"/>
            <a:chExt cx="6337881" cy="1569620"/>
          </a:xfrm>
        </p:grpSpPr>
        <p:cxnSp>
          <p:nvCxnSpPr>
            <p:cNvPr id="1514" name="Google Shape;1514;p92"/>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15" name="Google Shape;1515;p92"/>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16" name="Google Shape;1516;p92"/>
          <p:cNvGrpSpPr/>
          <p:nvPr/>
        </p:nvGrpSpPr>
        <p:grpSpPr>
          <a:xfrm>
            <a:off x="1492092" y="3662045"/>
            <a:ext cx="6159817" cy="71120"/>
            <a:chOff x="2145983" y="2931954"/>
            <a:chExt cx="6159817" cy="71120"/>
          </a:xfrm>
        </p:grpSpPr>
        <p:sp>
          <p:nvSpPr>
            <p:cNvPr id="1517" name="Google Shape;1517;p92"/>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8" name="Google Shape;1518;p92"/>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9" name="Google Shape;1519;p92"/>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20"/>
        <p:cNvGrpSpPr/>
        <p:nvPr/>
      </p:nvGrpSpPr>
      <p:grpSpPr>
        <a:xfrm>
          <a:off x="0" y="0"/>
          <a:ext cx="0" cy="0"/>
          <a:chOff x="0" y="0"/>
          <a:chExt cx="0" cy="0"/>
        </a:xfrm>
      </p:grpSpPr>
      <p:grpSp>
        <p:nvGrpSpPr>
          <p:cNvPr id="1521" name="Google Shape;1521;p93"/>
          <p:cNvGrpSpPr/>
          <p:nvPr/>
        </p:nvGrpSpPr>
        <p:grpSpPr>
          <a:xfrm>
            <a:off x="444" y="0"/>
            <a:ext cx="9143556" cy="5143500"/>
            <a:chOff x="444" y="317809"/>
            <a:chExt cx="9143556" cy="5143500"/>
          </a:xfrm>
        </p:grpSpPr>
        <p:pic>
          <p:nvPicPr>
            <p:cNvPr id="1522" name="Google Shape;1522;p9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3" name="Google Shape;1523;p9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4" name="Google Shape;1524;p9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5" name="Google Shape;1525;p93"/>
          <p:cNvGrpSpPr/>
          <p:nvPr/>
        </p:nvGrpSpPr>
        <p:grpSpPr>
          <a:xfrm>
            <a:off x="904073" y="1547578"/>
            <a:ext cx="7494347" cy="2133815"/>
            <a:chOff x="822793" y="1506938"/>
            <a:chExt cx="7494347" cy="2133815"/>
          </a:xfrm>
        </p:grpSpPr>
        <p:sp>
          <p:nvSpPr>
            <p:cNvPr id="1526" name="Google Shape;1526;p9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7" name="Google Shape;1527;p93"/>
            <p:cNvGrpSpPr/>
            <p:nvPr/>
          </p:nvGrpSpPr>
          <p:grpSpPr>
            <a:xfrm>
              <a:off x="822793" y="1506938"/>
              <a:ext cx="7391734" cy="1999241"/>
              <a:chOff x="1565910" y="1469735"/>
              <a:chExt cx="6079542" cy="2048377"/>
            </a:xfrm>
          </p:grpSpPr>
          <p:sp>
            <p:nvSpPr>
              <p:cNvPr id="1528" name="Google Shape;1528;p9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9" name="Google Shape;1529;p9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0" name="Google Shape;1530;p9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31"/>
        <p:cNvGrpSpPr/>
        <p:nvPr/>
      </p:nvGrpSpPr>
      <p:grpSpPr>
        <a:xfrm>
          <a:off x="0" y="0"/>
          <a:ext cx="0" cy="0"/>
          <a:chOff x="0" y="0"/>
          <a:chExt cx="0" cy="0"/>
        </a:xfrm>
      </p:grpSpPr>
      <p:grpSp>
        <p:nvGrpSpPr>
          <p:cNvPr id="1532" name="Google Shape;1532;p94"/>
          <p:cNvGrpSpPr/>
          <p:nvPr/>
        </p:nvGrpSpPr>
        <p:grpSpPr>
          <a:xfrm>
            <a:off x="444" y="0"/>
            <a:ext cx="9143556" cy="5143500"/>
            <a:chOff x="444" y="317809"/>
            <a:chExt cx="9143556" cy="5143500"/>
          </a:xfrm>
        </p:grpSpPr>
        <p:pic>
          <p:nvPicPr>
            <p:cNvPr id="1533" name="Google Shape;1533;p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4" name="Google Shape;1534;p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5" name="Google Shape;1535;p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6" name="Google Shape;1536;p94"/>
          <p:cNvGrpSpPr/>
          <p:nvPr/>
        </p:nvGrpSpPr>
        <p:grpSpPr>
          <a:xfrm>
            <a:off x="904073" y="1547578"/>
            <a:ext cx="7494347" cy="2133815"/>
            <a:chOff x="822793" y="1506938"/>
            <a:chExt cx="7494347" cy="2133815"/>
          </a:xfrm>
        </p:grpSpPr>
        <p:sp>
          <p:nvSpPr>
            <p:cNvPr id="1537" name="Google Shape;1537;p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8" name="Google Shape;1538;p94"/>
            <p:cNvGrpSpPr/>
            <p:nvPr/>
          </p:nvGrpSpPr>
          <p:grpSpPr>
            <a:xfrm>
              <a:off x="822793" y="1506938"/>
              <a:ext cx="7391734" cy="1999241"/>
              <a:chOff x="1565910" y="1469735"/>
              <a:chExt cx="6079542" cy="2048377"/>
            </a:xfrm>
          </p:grpSpPr>
          <p:sp>
            <p:nvSpPr>
              <p:cNvPr id="1539" name="Google Shape;1539;p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0" name="Google Shape;1540;p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1" name="Google Shape;1541;p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42"/>
        <p:cNvGrpSpPr/>
        <p:nvPr/>
      </p:nvGrpSpPr>
      <p:grpSpPr>
        <a:xfrm>
          <a:off x="0" y="0"/>
          <a:ext cx="0" cy="0"/>
          <a:chOff x="0" y="0"/>
          <a:chExt cx="0" cy="0"/>
        </a:xfrm>
      </p:grpSpPr>
      <p:grpSp>
        <p:nvGrpSpPr>
          <p:cNvPr id="1543" name="Google Shape;1543;p95"/>
          <p:cNvGrpSpPr/>
          <p:nvPr/>
        </p:nvGrpSpPr>
        <p:grpSpPr>
          <a:xfrm>
            <a:off x="444" y="0"/>
            <a:ext cx="9143556" cy="5143500"/>
            <a:chOff x="444" y="317809"/>
            <a:chExt cx="9143556" cy="5143500"/>
          </a:xfrm>
        </p:grpSpPr>
        <p:pic>
          <p:nvPicPr>
            <p:cNvPr id="1544" name="Google Shape;1544;p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5" name="Google Shape;1545;p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6" name="Google Shape;1546;p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7" name="Google Shape;1547;p95"/>
          <p:cNvGrpSpPr/>
          <p:nvPr/>
        </p:nvGrpSpPr>
        <p:grpSpPr>
          <a:xfrm>
            <a:off x="904073" y="1547578"/>
            <a:ext cx="7494347" cy="2133815"/>
            <a:chOff x="822793" y="1506938"/>
            <a:chExt cx="7494347" cy="2133815"/>
          </a:xfrm>
        </p:grpSpPr>
        <p:sp>
          <p:nvSpPr>
            <p:cNvPr id="1548" name="Google Shape;1548;p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9" name="Google Shape;1549;p95"/>
            <p:cNvGrpSpPr/>
            <p:nvPr/>
          </p:nvGrpSpPr>
          <p:grpSpPr>
            <a:xfrm>
              <a:off x="822793" y="1506938"/>
              <a:ext cx="7391734" cy="1999241"/>
              <a:chOff x="1565910" y="1469735"/>
              <a:chExt cx="6079542" cy="2048377"/>
            </a:xfrm>
          </p:grpSpPr>
          <p:sp>
            <p:nvSpPr>
              <p:cNvPr id="1550" name="Google Shape;1550;p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52" name="Google Shape;1552;p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53"/>
        <p:cNvGrpSpPr/>
        <p:nvPr/>
      </p:nvGrpSpPr>
      <p:grpSpPr>
        <a:xfrm>
          <a:off x="0" y="0"/>
          <a:ext cx="0" cy="0"/>
          <a:chOff x="0" y="0"/>
          <a:chExt cx="0" cy="0"/>
        </a:xfrm>
      </p:grpSpPr>
      <p:grpSp>
        <p:nvGrpSpPr>
          <p:cNvPr id="1554" name="Google Shape;1554;p96"/>
          <p:cNvGrpSpPr/>
          <p:nvPr/>
        </p:nvGrpSpPr>
        <p:grpSpPr>
          <a:xfrm>
            <a:off x="444" y="0"/>
            <a:ext cx="9143556" cy="5143500"/>
            <a:chOff x="444" y="317809"/>
            <a:chExt cx="9143556" cy="5143500"/>
          </a:xfrm>
        </p:grpSpPr>
        <p:pic>
          <p:nvPicPr>
            <p:cNvPr id="1555" name="Google Shape;1555;p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6" name="Google Shape;1556;p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7" name="Google Shape;1557;p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8" name="Google Shape;1558;p96"/>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9" name="Google Shape;1559;p96"/>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9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1" name="Google Shape;1561;p96"/>
          <p:cNvGrpSpPr/>
          <p:nvPr/>
        </p:nvGrpSpPr>
        <p:grpSpPr>
          <a:xfrm>
            <a:off x="1985011" y="1602036"/>
            <a:ext cx="502919" cy="45719"/>
            <a:chOff x="1985011" y="1602036"/>
            <a:chExt cx="502919" cy="45719"/>
          </a:xfrm>
        </p:grpSpPr>
        <p:sp>
          <p:nvSpPr>
            <p:cNvPr id="1562" name="Google Shape;1562;p96"/>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96"/>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96"/>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96"/>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6" name="Google Shape;1566;p96"/>
          <p:cNvGrpSpPr/>
          <p:nvPr/>
        </p:nvGrpSpPr>
        <p:grpSpPr>
          <a:xfrm>
            <a:off x="6656071" y="3518606"/>
            <a:ext cx="502919" cy="45719"/>
            <a:chOff x="6656071" y="3518606"/>
            <a:chExt cx="502919" cy="45719"/>
          </a:xfrm>
        </p:grpSpPr>
        <p:sp>
          <p:nvSpPr>
            <p:cNvPr id="1567" name="Google Shape;1567;p96"/>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96"/>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96"/>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96"/>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1" name="Google Shape;1571;p9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72"/>
        <p:cNvGrpSpPr/>
        <p:nvPr/>
      </p:nvGrpSpPr>
      <p:grpSpPr>
        <a:xfrm>
          <a:off x="0" y="0"/>
          <a:ext cx="0" cy="0"/>
          <a:chOff x="0" y="0"/>
          <a:chExt cx="0" cy="0"/>
        </a:xfrm>
      </p:grpSpPr>
      <p:grpSp>
        <p:nvGrpSpPr>
          <p:cNvPr id="1573" name="Google Shape;1573;p97"/>
          <p:cNvGrpSpPr/>
          <p:nvPr/>
        </p:nvGrpSpPr>
        <p:grpSpPr>
          <a:xfrm>
            <a:off x="444" y="0"/>
            <a:ext cx="9143556" cy="5143500"/>
            <a:chOff x="444" y="317809"/>
            <a:chExt cx="9143556" cy="5143500"/>
          </a:xfrm>
        </p:grpSpPr>
        <p:pic>
          <p:nvPicPr>
            <p:cNvPr id="1574" name="Google Shape;1574;p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5" name="Google Shape;1575;p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6" name="Google Shape;1576;p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7" name="Google Shape;1577;p97"/>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8" name="Google Shape;1578;p97"/>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0" name="Google Shape;1580;p97"/>
          <p:cNvGrpSpPr/>
          <p:nvPr/>
        </p:nvGrpSpPr>
        <p:grpSpPr>
          <a:xfrm>
            <a:off x="1985011" y="1602036"/>
            <a:ext cx="502919" cy="45719"/>
            <a:chOff x="1985011" y="1602036"/>
            <a:chExt cx="502919" cy="45719"/>
          </a:xfrm>
        </p:grpSpPr>
        <p:sp>
          <p:nvSpPr>
            <p:cNvPr id="1581" name="Google Shape;1581;p97"/>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97"/>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97"/>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97"/>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5" name="Google Shape;1585;p97"/>
          <p:cNvGrpSpPr/>
          <p:nvPr/>
        </p:nvGrpSpPr>
        <p:grpSpPr>
          <a:xfrm>
            <a:off x="6656071" y="3518606"/>
            <a:ext cx="502919" cy="45719"/>
            <a:chOff x="6656071" y="3518606"/>
            <a:chExt cx="502919" cy="45719"/>
          </a:xfrm>
        </p:grpSpPr>
        <p:sp>
          <p:nvSpPr>
            <p:cNvPr id="1586" name="Google Shape;1586;p97"/>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97"/>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97"/>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97"/>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0" name="Google Shape;1590;p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91"/>
        <p:cNvGrpSpPr/>
        <p:nvPr/>
      </p:nvGrpSpPr>
      <p:grpSpPr>
        <a:xfrm>
          <a:off x="0" y="0"/>
          <a:ext cx="0" cy="0"/>
          <a:chOff x="0" y="0"/>
          <a:chExt cx="0" cy="0"/>
        </a:xfrm>
      </p:grpSpPr>
      <p:grpSp>
        <p:nvGrpSpPr>
          <p:cNvPr id="1592" name="Google Shape;1592;p98"/>
          <p:cNvGrpSpPr/>
          <p:nvPr/>
        </p:nvGrpSpPr>
        <p:grpSpPr>
          <a:xfrm>
            <a:off x="444" y="0"/>
            <a:ext cx="9143556" cy="5143500"/>
            <a:chOff x="444" y="317809"/>
            <a:chExt cx="9143556" cy="5143500"/>
          </a:xfrm>
        </p:grpSpPr>
        <p:pic>
          <p:nvPicPr>
            <p:cNvPr id="1593" name="Google Shape;1593;p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94" name="Google Shape;1594;p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95" name="Google Shape;1595;p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96" name="Google Shape;1596;p98"/>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7" name="Google Shape;1597;p98"/>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8" name="Google Shape;1598;p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9" name="Google Shape;1599;p98"/>
          <p:cNvGrpSpPr/>
          <p:nvPr/>
        </p:nvGrpSpPr>
        <p:grpSpPr>
          <a:xfrm>
            <a:off x="1985011" y="1602036"/>
            <a:ext cx="502919" cy="45719"/>
            <a:chOff x="1985011" y="1602036"/>
            <a:chExt cx="502919" cy="45719"/>
          </a:xfrm>
        </p:grpSpPr>
        <p:sp>
          <p:nvSpPr>
            <p:cNvPr id="1600" name="Google Shape;1600;p98"/>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98"/>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2" name="Google Shape;1602;p98"/>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3" name="Google Shape;1603;p98"/>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604" name="Google Shape;1604;p98"/>
          <p:cNvGrpSpPr/>
          <p:nvPr/>
        </p:nvGrpSpPr>
        <p:grpSpPr>
          <a:xfrm>
            <a:off x="6656071" y="3518606"/>
            <a:ext cx="502919" cy="45719"/>
            <a:chOff x="6656071" y="3518606"/>
            <a:chExt cx="502919" cy="45719"/>
          </a:xfrm>
        </p:grpSpPr>
        <p:sp>
          <p:nvSpPr>
            <p:cNvPr id="1605" name="Google Shape;1605;p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6" name="Google Shape;1606;p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7" name="Google Shape;1607;p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8" name="Google Shape;1608;p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9" name="Google Shape;1609;p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10"/>
        <p:cNvGrpSpPr/>
        <p:nvPr/>
      </p:nvGrpSpPr>
      <p:grpSpPr>
        <a:xfrm>
          <a:off x="0" y="0"/>
          <a:ext cx="0" cy="0"/>
          <a:chOff x="0" y="0"/>
          <a:chExt cx="0" cy="0"/>
        </a:xfrm>
      </p:grpSpPr>
      <p:sp>
        <p:nvSpPr>
          <p:cNvPr id="1611" name="Google Shape;1611;p9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2" name="Google Shape;1612;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13" name="Google Shape;1613;p99"/>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14" name="Google Shape;1614;p99"/>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5" name="Google Shape;1615;p99"/>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16"/>
        <p:cNvGrpSpPr/>
        <p:nvPr/>
      </p:nvGrpSpPr>
      <p:grpSpPr>
        <a:xfrm>
          <a:off x="0" y="0"/>
          <a:ext cx="0" cy="0"/>
          <a:chOff x="0" y="0"/>
          <a:chExt cx="0" cy="0"/>
        </a:xfrm>
      </p:grpSpPr>
      <p:sp>
        <p:nvSpPr>
          <p:cNvPr id="1617" name="Google Shape;1617;p10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8" name="Google Shape;1618;p10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9" name="Google Shape;1619;p100"/>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20" name="Google Shape;1620;p10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21" name="Google Shape;1621;p100"/>
          <p:cNvGrpSpPr/>
          <p:nvPr/>
        </p:nvGrpSpPr>
        <p:grpSpPr>
          <a:xfrm>
            <a:off x="724005" y="301093"/>
            <a:ext cx="2665754" cy="542340"/>
            <a:chOff x="5567543" y="349969"/>
            <a:chExt cx="2665754" cy="542340"/>
          </a:xfrm>
        </p:grpSpPr>
        <p:sp>
          <p:nvSpPr>
            <p:cNvPr id="1622" name="Google Shape;1622;p100"/>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3" name="Google Shape;1623;p100"/>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4" name="Google Shape;1624;p10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25"/>
        <p:cNvGrpSpPr/>
        <p:nvPr/>
      </p:nvGrpSpPr>
      <p:grpSpPr>
        <a:xfrm>
          <a:off x="0" y="0"/>
          <a:ext cx="0" cy="0"/>
          <a:chOff x="0" y="0"/>
          <a:chExt cx="0" cy="0"/>
        </a:xfrm>
      </p:grpSpPr>
      <p:sp>
        <p:nvSpPr>
          <p:cNvPr id="1626" name="Google Shape;1626;p1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10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8" name="Google Shape;1628;p1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9" name="Google Shape;1629;p10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0" name="Google Shape;1630;p10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1" name="Google Shape;1631;p101"/>
          <p:cNvGrpSpPr/>
          <p:nvPr/>
        </p:nvGrpSpPr>
        <p:grpSpPr>
          <a:xfrm>
            <a:off x="724005" y="301093"/>
            <a:ext cx="2665754" cy="542340"/>
            <a:chOff x="5567543" y="349969"/>
            <a:chExt cx="2665754" cy="542340"/>
          </a:xfrm>
        </p:grpSpPr>
        <p:sp>
          <p:nvSpPr>
            <p:cNvPr id="1632" name="Google Shape;1632;p1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33" name="Google Shape;1633;p1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34" name="Google Shape;1634;p1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theme" Target="../theme/theme2.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87" Type="http://schemas.openxmlformats.org/officeDocument/2006/relationships/slideLayout" Target="../slideLayouts/slideLayout98.xml"/><Relationship Id="rId102" Type="http://schemas.openxmlformats.org/officeDocument/2006/relationships/slideLayout" Target="../slideLayouts/slideLayout113.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113" Type="http://schemas.openxmlformats.org/officeDocument/2006/relationships/slideLayout" Target="../slideLayouts/slideLayout124.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11" Type="http://schemas.openxmlformats.org/officeDocument/2006/relationships/slideLayout" Target="../slideLayouts/slideLayout12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14" Type="http://schemas.openxmlformats.org/officeDocument/2006/relationships/slideLayout" Target="../slideLayouts/slideLayout125.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 id="2147483739" r:id="rId81"/>
    <p:sldLayoutId id="2147483740" r:id="rId82"/>
    <p:sldLayoutId id="2147483741" r:id="rId83"/>
    <p:sldLayoutId id="2147483742" r:id="rId84"/>
    <p:sldLayoutId id="2147483743" r:id="rId85"/>
    <p:sldLayoutId id="2147483744" r:id="rId86"/>
    <p:sldLayoutId id="2147483745" r:id="rId87"/>
    <p:sldLayoutId id="2147483746" r:id="rId88"/>
    <p:sldLayoutId id="2147483747" r:id="rId89"/>
    <p:sldLayoutId id="2147483748" r:id="rId90"/>
    <p:sldLayoutId id="2147483749" r:id="rId91"/>
    <p:sldLayoutId id="2147483750" r:id="rId92"/>
    <p:sldLayoutId id="2147483751" r:id="rId93"/>
    <p:sldLayoutId id="2147483752" r:id="rId94"/>
    <p:sldLayoutId id="2147483753" r:id="rId95"/>
    <p:sldLayoutId id="2147483754" r:id="rId96"/>
    <p:sldLayoutId id="2147483755" r:id="rId97"/>
    <p:sldLayoutId id="2147483756" r:id="rId98"/>
    <p:sldLayoutId id="2147483757" r:id="rId99"/>
    <p:sldLayoutId id="2147483758" r:id="rId100"/>
    <p:sldLayoutId id="2147483759" r:id="rId101"/>
    <p:sldLayoutId id="2147483760" r:id="rId102"/>
    <p:sldLayoutId id="2147483761"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0" r:id="rId112"/>
    <p:sldLayoutId id="2147483771" r:id="rId113"/>
    <p:sldLayoutId id="2147483772" r:id="rId114"/>
    <p:sldLayoutId id="2147483773" r:id="rId115"/>
    <p:sldLayoutId id="2147483774"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blogger.com/u/1/blog/post/edit/4877332250671959797/4400328342390819166?hl=en"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130"/>
          <p:cNvSpPr txBox="1">
            <a:spLocks noGrp="1"/>
          </p:cNvSpPr>
          <p:nvPr>
            <p:ph type="body" idx="1"/>
          </p:nvPr>
        </p:nvSpPr>
        <p:spPr>
          <a:xfrm>
            <a:off x="32655" y="2375338"/>
            <a:ext cx="3689400" cy="19281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
              <a:t>Portfolio Website</a:t>
            </a:r>
            <a:endParaRPr/>
          </a:p>
          <a:p>
            <a:pPr marL="0" lvl="0" indent="0" algn="l" rtl="0">
              <a:lnSpc>
                <a:spcPct val="100000"/>
              </a:lnSpc>
              <a:spcBef>
                <a:spcPts val="0"/>
              </a:spcBef>
              <a:spcAft>
                <a:spcPts val="0"/>
              </a:spcAft>
              <a:buNone/>
            </a:pP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31"/>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 sz="1829">
                <a:solidFill>
                  <a:schemeClr val="lt2"/>
                </a:solidFill>
                <a:latin typeface="EB Garamond"/>
                <a:ea typeface="EB Garamond"/>
                <a:cs typeface="EB Garamond"/>
                <a:sym typeface="EB Garamond"/>
              </a:rPr>
              <a:t>Portfolio Website</a:t>
            </a:r>
            <a:endParaRPr sz="1829">
              <a:solidFill>
                <a:schemeClr val="lt2"/>
              </a:solidFill>
              <a:latin typeface="EB Garamond"/>
              <a:ea typeface="EB Garamond"/>
              <a:cs typeface="EB Garamond"/>
              <a:sym typeface="EB Garamond"/>
            </a:endParaRPr>
          </a:p>
        </p:txBody>
      </p:sp>
      <p:sp>
        <p:nvSpPr>
          <p:cNvPr id="1856" name="Google Shape;1856;p131"/>
          <p:cNvSpPr txBox="1">
            <a:spLocks noGrp="1"/>
          </p:cNvSpPr>
          <p:nvPr>
            <p:ph type="body" idx="1"/>
          </p:nvPr>
        </p:nvSpPr>
        <p:spPr>
          <a:xfrm>
            <a:off x="144710" y="1295658"/>
            <a:ext cx="4548600" cy="3036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dirty="0">
              <a:latin typeface="EB Garamond Medium"/>
              <a:ea typeface="EB Garamond Medium"/>
              <a:cs typeface="EB Garamond Medium"/>
              <a:sym typeface="EB Garamond Medium"/>
            </a:endParaRPr>
          </a:p>
        </p:txBody>
      </p:sp>
      <p:pic>
        <p:nvPicPr>
          <p:cNvPr id="1857" name="Google Shape;1857;p131"/>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58" name="Google Shape;1858;p131"/>
          <p:cNvGraphicFramePr/>
          <p:nvPr>
            <p:extLst>
              <p:ext uri="{D42A27DB-BD31-4B8C-83A1-F6EECF244321}">
                <p14:modId xmlns:p14="http://schemas.microsoft.com/office/powerpoint/2010/main" val="371436127"/>
              </p:ext>
            </p:extLst>
          </p:nvPr>
        </p:nvGraphicFramePr>
        <p:xfrm>
          <a:off x="134545" y="2120336"/>
          <a:ext cx="4262375" cy="2103646"/>
        </p:xfrm>
        <a:graphic>
          <a:graphicData uri="http://schemas.openxmlformats.org/drawingml/2006/table">
            <a:tbl>
              <a:tblPr>
                <a:noFill/>
                <a:tableStyleId>{4D42FE26-66E3-4C3E-8B54-AB9E03942E55}</a:tableStyleId>
              </a:tblPr>
              <a:tblGrid>
                <a:gridCol w="1660136"/>
                <a:gridCol w="1787914"/>
                <a:gridCol w="814325"/>
              </a:tblGrid>
              <a:tr h="318125">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dirty="0">
                          <a:solidFill>
                            <a:schemeClr val="lt2"/>
                          </a:solidFill>
                        </a:rPr>
                        <a:t>Batch </a:t>
                      </a:r>
                      <a:endParaRPr sz="1400" b="1" u="none" strike="noStrike" cap="none" dirty="0">
                        <a:solidFill>
                          <a:schemeClr val="lt2"/>
                        </a:solidFill>
                      </a:endParaRPr>
                    </a:p>
                  </a:txBody>
                  <a:tcPr marL="91425" marR="91425" marT="91425" marB="91425"/>
                </a:tc>
              </a:tr>
              <a:tr h="3181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2113a52171</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BOOMIKHA</a:t>
                      </a:r>
                      <a:r>
                        <a:rPr lang="en" sz="1400" u="none" strike="noStrike" cap="none" baseline="0" dirty="0" smtClean="0">
                          <a:solidFill>
                            <a:schemeClr val="lt1"/>
                          </a:solidFill>
                        </a:rPr>
                        <a:t> S</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A52</a:t>
                      </a:r>
                      <a:endParaRPr sz="1400" u="none" strike="noStrike" cap="none" dirty="0">
                        <a:solidFill>
                          <a:schemeClr val="lt1"/>
                        </a:solidFill>
                      </a:endParaRPr>
                    </a:p>
                  </a:txBody>
                  <a:tcPr marL="91425" marR="91425" marT="91425" marB="91425"/>
                </a:tc>
              </a:tr>
              <a:tr h="31812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2113a52178</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lt1"/>
                          </a:solidFill>
                        </a:rPr>
                        <a:t>JAYASRI M</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A52</a:t>
                      </a:r>
                      <a:endParaRPr sz="1400" u="none" strike="noStrike" cap="none" dirty="0">
                        <a:solidFill>
                          <a:schemeClr val="lt1"/>
                        </a:solidFill>
                      </a:endParaRPr>
                    </a:p>
                  </a:txBody>
                  <a:tcPr marL="91425" marR="91425" marT="91425" marB="91425"/>
                </a:tc>
              </a:tr>
              <a:tr h="915016">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2113a52198</a:t>
                      </a:r>
                      <a:endParaRPr lang="en" dirty="0" smtClean="0">
                        <a:solidFill>
                          <a:schemeClr val="lt1"/>
                        </a:solidFill>
                      </a:endParaRPr>
                    </a:p>
                    <a:p>
                      <a:pPr marL="0" marR="0" lvl="0" indent="0" algn="l" rtl="0">
                        <a:lnSpc>
                          <a:spcPct val="100000"/>
                        </a:lnSpc>
                        <a:spcBef>
                          <a:spcPts val="0"/>
                        </a:spcBef>
                        <a:spcAft>
                          <a:spcPts val="0"/>
                        </a:spcAft>
                        <a:buClr>
                          <a:srgbClr val="000000"/>
                        </a:buClr>
                        <a:buSzPts val="1400"/>
                        <a:buFont typeface="Arial"/>
                        <a:buNone/>
                      </a:pPr>
                      <a:endParaRPr lang="en" dirty="0" smtClean="0">
                        <a:solidFill>
                          <a:schemeClr val="lt1"/>
                        </a:solidFill>
                      </a:endParaRP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lt1"/>
                          </a:solidFill>
                        </a:rPr>
                        <a:t>2113a52197</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SAI</a:t>
                      </a:r>
                      <a:r>
                        <a:rPr lang="en" sz="1400" u="none" strike="noStrike" cap="none" baseline="0" dirty="0" smtClean="0">
                          <a:solidFill>
                            <a:schemeClr val="lt1"/>
                          </a:solidFill>
                        </a:rPr>
                        <a:t> PRANAV D</a:t>
                      </a:r>
                    </a:p>
                    <a:p>
                      <a:pPr marL="0" marR="0" lvl="0" indent="0" algn="l" rtl="0">
                        <a:lnSpc>
                          <a:spcPct val="100000"/>
                        </a:lnSpc>
                        <a:spcBef>
                          <a:spcPts val="0"/>
                        </a:spcBef>
                        <a:spcAft>
                          <a:spcPts val="0"/>
                        </a:spcAft>
                        <a:buClr>
                          <a:srgbClr val="000000"/>
                        </a:buClr>
                        <a:buSzPts val="1400"/>
                        <a:buFont typeface="Arial"/>
                        <a:buNone/>
                      </a:pPr>
                      <a:endParaRPr lang="en" sz="1400" u="none" strike="noStrike" cap="none" baseline="0" dirty="0" smtClean="0">
                        <a:solidFill>
                          <a:schemeClr val="lt1"/>
                        </a:solidFill>
                      </a:endParaRPr>
                    </a:p>
                    <a:p>
                      <a:pPr marL="0" marR="0" lvl="0" indent="0" algn="l" rtl="0">
                        <a:lnSpc>
                          <a:spcPct val="100000"/>
                        </a:lnSpc>
                        <a:spcBef>
                          <a:spcPts val="0"/>
                        </a:spcBef>
                        <a:spcAft>
                          <a:spcPts val="0"/>
                        </a:spcAft>
                        <a:buClr>
                          <a:srgbClr val="000000"/>
                        </a:buClr>
                        <a:buSzPts val="1400"/>
                        <a:buFont typeface="Arial"/>
                        <a:buNone/>
                      </a:pPr>
                      <a:r>
                        <a:rPr lang="en" sz="1400" u="none" strike="noStrike" cap="none" baseline="0" dirty="0" smtClean="0">
                          <a:solidFill>
                            <a:schemeClr val="lt1"/>
                          </a:solidFill>
                        </a:rPr>
                        <a:t>SAAI RAAM I</a:t>
                      </a:r>
                      <a:endParaRPr sz="1400" u="none" strike="noStrike" cap="none" dirty="0">
                        <a:solidFill>
                          <a:schemeClr val="lt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smtClean="0">
                          <a:solidFill>
                            <a:schemeClr val="lt1"/>
                          </a:solidFill>
                        </a:rPr>
                        <a:t>A52</a:t>
                      </a:r>
                    </a:p>
                    <a:p>
                      <a:pPr marL="0" marR="0" lvl="0" indent="0" algn="l" rtl="0">
                        <a:lnSpc>
                          <a:spcPct val="100000"/>
                        </a:lnSpc>
                        <a:spcBef>
                          <a:spcPts val="0"/>
                        </a:spcBef>
                        <a:spcAft>
                          <a:spcPts val="0"/>
                        </a:spcAft>
                        <a:buClr>
                          <a:srgbClr val="000000"/>
                        </a:buClr>
                        <a:buSzPts val="1400"/>
                        <a:buFont typeface="Arial"/>
                        <a:buNone/>
                      </a:pPr>
                      <a:endParaRPr lang="en" sz="1400" u="none" strike="noStrike" cap="none" dirty="0" smtClean="0">
                        <a:solidFill>
                          <a:schemeClr val="lt1"/>
                        </a:solidFill>
                      </a:endParaRPr>
                    </a:p>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smtClean="0">
                          <a:solidFill>
                            <a:schemeClr val="lt1"/>
                          </a:solidFill>
                        </a:rPr>
                        <a:t>A52</a:t>
                      </a:r>
                      <a:endParaRPr sz="1400" u="none" strike="noStrike" cap="none" dirty="0">
                        <a:solidFill>
                          <a:schemeClr val="lt1"/>
                        </a:solidFill>
                      </a:endParaRPr>
                    </a:p>
                  </a:txBody>
                  <a:tcPr marL="91425" marR="91425" marT="91425" marB="91425"/>
                </a:tc>
              </a:tr>
            </a:tbl>
          </a:graphicData>
        </a:graphic>
      </p:graphicFrame>
      <p:cxnSp>
        <p:nvCxnSpPr>
          <p:cNvPr id="3" name="Straight Connector 2"/>
          <p:cNvCxnSpPr/>
          <p:nvPr/>
        </p:nvCxnSpPr>
        <p:spPr>
          <a:xfrm flipV="1">
            <a:off x="122830" y="3732663"/>
            <a:ext cx="2101755" cy="3411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32"/>
          <p:cNvSpPr txBox="1"/>
          <p:nvPr/>
        </p:nvSpPr>
        <p:spPr>
          <a:xfrm>
            <a:off x="598175" y="237125"/>
            <a:ext cx="28119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64" name="Google Shape;1864;p132"/>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5" name="Google Shape;1865;p132"/>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1866" name="Google Shape;1866;p132"/>
          <p:cNvSpPr txBox="1"/>
          <p:nvPr/>
        </p:nvSpPr>
        <p:spPr>
          <a:xfrm>
            <a:off x="606799" y="837500"/>
            <a:ext cx="8358300" cy="267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a:solidFill>
                  <a:srgbClr val="000000"/>
                </a:solidFill>
              </a:rPr>
              <a:t>Step 1</a:t>
            </a:r>
            <a:r>
              <a:rPr lang="en" sz="1400" i="0" u="none" strike="noStrike" cap="none">
                <a:solidFill>
                  <a:srgbClr val="000000"/>
                </a:solidFill>
              </a:rPr>
              <a:t>: </a:t>
            </a:r>
            <a:r>
              <a:rPr lang="en">
                <a:solidFill>
                  <a:schemeClr val="dk1"/>
                </a:solidFill>
                <a:highlight>
                  <a:srgbClr val="FFFFFF"/>
                </a:highlight>
              </a:rPr>
              <a:t>An online portfolio (may also be called a digital portfolio or e-portfolio) is an online representation of work you have created, as well as your skills and experiences. It could be a website, blog, or even a video channel.  It could include your resume, a summary of qualifications and skills, images of class projects or design samples, audio and video, charts and schematics, process flows, and more.</a:t>
            </a:r>
            <a:endParaRPr>
              <a:solidFill>
                <a:schemeClr val="dk1"/>
              </a:solidFill>
              <a:highlight>
                <a:srgbClr val="FFFFFF"/>
              </a:highlight>
            </a:endParaRPr>
          </a:p>
          <a:p>
            <a:pPr marL="0" marR="0" lvl="0" indent="0" algn="l" rtl="0">
              <a:lnSpc>
                <a:spcPct val="100000"/>
              </a:lnSpc>
              <a:spcBef>
                <a:spcPts val="0"/>
              </a:spcBef>
              <a:spcAft>
                <a:spcPts val="0"/>
              </a:spcAft>
              <a:buNone/>
            </a:pPr>
            <a:endParaRPr>
              <a:solidFill>
                <a:srgbClr val="595959"/>
              </a:solidFill>
              <a:highlight>
                <a:srgbClr val="FFFFFF"/>
              </a:highlight>
            </a:endParaRPr>
          </a:p>
          <a:p>
            <a:pPr marL="0" marR="0" lvl="0" indent="0" algn="l" rtl="0">
              <a:lnSpc>
                <a:spcPct val="100000"/>
              </a:lnSpc>
              <a:spcBef>
                <a:spcPts val="0"/>
              </a:spcBef>
              <a:spcAft>
                <a:spcPts val="0"/>
              </a:spcAft>
              <a:buNone/>
            </a:pPr>
            <a:r>
              <a:rPr lang="en" sz="1400" b="1" i="0" u="none" strike="noStrike" cap="none">
                <a:solidFill>
                  <a:srgbClr val="000000"/>
                </a:solidFill>
              </a:rPr>
              <a:t>Step 2</a:t>
            </a:r>
            <a:r>
              <a:rPr lang="en" sz="1400" i="0" u="none" strike="noStrike" cap="none">
                <a:solidFill>
                  <a:srgbClr val="000000"/>
                </a:solidFill>
              </a:rPr>
              <a:t>:Initiated github repository and file of detailed srs is added to the github.</a:t>
            </a:r>
            <a:endParaRPr sz="1400" i="0" u="none" strike="noStrike" cap="none">
              <a:solidFill>
                <a:srgbClr val="000000"/>
              </a:solidFil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 sz="1400" b="1" i="0" u="none" strike="noStrike" cap="none">
                <a:solidFill>
                  <a:srgbClr val="000000"/>
                </a:solidFill>
              </a:rPr>
              <a:t>Step 3</a:t>
            </a:r>
            <a:r>
              <a:rPr lang="en" sz="1400" i="0" u="none" strike="noStrike" cap="none">
                <a:solidFill>
                  <a:srgbClr val="000000"/>
                </a:solidFill>
              </a:rPr>
              <a:t>: File is added via the command terminal to the github.</a:t>
            </a:r>
            <a:endParaRPr/>
          </a:p>
          <a:p>
            <a:pPr marL="0" marR="0" lvl="0" indent="0" algn="l" rtl="0">
              <a:lnSpc>
                <a:spcPct val="100000"/>
              </a:lnSpc>
              <a:spcBef>
                <a:spcPts val="0"/>
              </a:spcBef>
              <a:spcAft>
                <a:spcPts val="0"/>
              </a:spcAft>
              <a:buNone/>
            </a:pPr>
            <a:endParaRPr sz="1400" i="0" u="none" strike="noStrike" cap="none">
              <a:solidFill>
                <a:srgbClr val="000000"/>
              </a:solidFill>
            </a:endParaRPr>
          </a:p>
          <a:p>
            <a:pPr marL="0" marR="0" lvl="0" indent="0" algn="l" rtl="0">
              <a:lnSpc>
                <a:spcPct val="100000"/>
              </a:lnSpc>
              <a:spcBef>
                <a:spcPts val="0"/>
              </a:spcBef>
              <a:spcAft>
                <a:spcPts val="0"/>
              </a:spcAft>
              <a:buNone/>
            </a:pPr>
            <a:endParaRPr sz="1400" i="0" u="none" strike="noStrike" cap="none">
              <a:solidFill>
                <a:srgbClr val="000000"/>
              </a:solidFill>
            </a:endParaRPr>
          </a:p>
          <a:p>
            <a:pPr marL="0" marR="0" lvl="0" indent="0" algn="l" rtl="0">
              <a:lnSpc>
                <a:spcPct val="100000"/>
              </a:lnSpc>
              <a:spcBef>
                <a:spcPts val="0"/>
              </a:spcBef>
              <a:spcAft>
                <a:spcPts val="0"/>
              </a:spcAft>
              <a:buNone/>
            </a:pPr>
            <a:endParaRPr sz="1400" i="0" u="none" strike="noStrike" cap="none">
              <a:solidFill>
                <a:srgbClr val="000000"/>
              </a:solidFill>
            </a:endParaRPr>
          </a:p>
        </p:txBody>
      </p:sp>
      <p:sp>
        <p:nvSpPr>
          <p:cNvPr id="1867" name="Google Shape;1867;p132"/>
          <p:cNvSpPr txBox="1"/>
          <p:nvPr/>
        </p:nvSpPr>
        <p:spPr>
          <a:xfrm>
            <a:off x="705175" y="3549100"/>
            <a:ext cx="6549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Narrow"/>
                <a:ea typeface="Arial Narrow"/>
                <a:cs typeface="Arial Narrow"/>
                <a:sym typeface="Arial Narrow"/>
              </a:rPr>
              <a:t>The software requirement specification description for the </a:t>
            </a:r>
            <a:r>
              <a:rPr lang="en">
                <a:latin typeface="Arial Narrow"/>
                <a:ea typeface="Arial Narrow"/>
                <a:cs typeface="Arial Narrow"/>
                <a:sym typeface="Arial Narrow"/>
              </a:rPr>
              <a:t>website</a:t>
            </a:r>
            <a:r>
              <a:rPr lang="en" sz="1400" b="0" i="0" u="none" strike="noStrike" cap="none">
                <a:solidFill>
                  <a:srgbClr val="000000"/>
                </a:solidFill>
                <a:latin typeface="Arial Narrow"/>
                <a:ea typeface="Arial Narrow"/>
                <a:cs typeface="Arial Narrow"/>
                <a:sym typeface="Arial Narrow"/>
              </a:rPr>
              <a:t> is created and uploaded in the github repository.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
        <p:nvSpPr>
          <p:cNvPr id="1872" name="Google Shape;1872;p133"/>
          <p:cNvSpPr txBox="1">
            <a:spLocks noGrp="1"/>
          </p:cNvSpPr>
          <p:nvPr>
            <p:ph type="body" idx="1"/>
          </p:nvPr>
        </p:nvSpPr>
        <p:spPr>
          <a:xfrm>
            <a:off x="481876" y="507000"/>
            <a:ext cx="8061000" cy="39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1" i="0" u="sng" strike="noStrike" cap="none">
                <a:solidFill>
                  <a:srgbClr val="000000"/>
                </a:solidFill>
              </a:rPr>
              <a:t>Software </a:t>
            </a:r>
            <a:r>
              <a:rPr lang="en" sz="1200" b="1" u="sng">
                <a:solidFill>
                  <a:schemeClr val="dk1"/>
                </a:solidFill>
              </a:rPr>
              <a:t>Requirements </a:t>
            </a:r>
            <a:r>
              <a:rPr lang="en" sz="1200" b="1" u="sng"/>
              <a:t>S</a:t>
            </a:r>
            <a:r>
              <a:rPr lang="en" sz="1200" b="1" i="0" u="sng" strike="noStrike" cap="none">
                <a:solidFill>
                  <a:srgbClr val="000000"/>
                </a:solidFill>
              </a:rPr>
              <a:t>pecification</a:t>
            </a:r>
            <a:r>
              <a:rPr lang="en" sz="1200" b="1" i="0" u="none" strike="noStrike" cap="none">
                <a:solidFill>
                  <a:srgbClr val="000000"/>
                </a:solidFill>
              </a:rPr>
              <a:t> </a:t>
            </a:r>
            <a:endParaRPr b="1"/>
          </a:p>
          <a:p>
            <a:pPr marL="0" marR="0" lvl="0" indent="0" algn="l"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E –commerce website</a:t>
            </a:r>
            <a:endParaRPr/>
          </a:p>
          <a:p>
            <a:pPr marL="0" marR="0" lvl="0" indent="0" algn="l" rtl="0">
              <a:lnSpc>
                <a:spcPct val="100000"/>
              </a:lnSpc>
              <a:spcBef>
                <a:spcPts val="0"/>
              </a:spcBef>
              <a:spcAft>
                <a:spcPts val="0"/>
              </a:spcAft>
              <a:buNone/>
            </a:pPr>
            <a:r>
              <a:rPr lang="en" sz="1200" b="0" i="0" u="none" strike="noStrike" cap="none">
                <a:solidFill>
                  <a:schemeClr val="lt1"/>
                </a:solidFill>
                <a:latin typeface="Arial"/>
                <a:ea typeface="Arial"/>
                <a:cs typeface="Arial"/>
                <a:sym typeface="Arial"/>
              </a:rPr>
              <a:t> grocery w</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1" i="0" u="none" strike="noStrike" cap="none">
                <a:solidFill>
                  <a:srgbClr val="000000"/>
                </a:solidFill>
              </a:rPr>
              <a:t>SRS for </a:t>
            </a:r>
            <a:r>
              <a:rPr lang="en" sz="1200" b="1"/>
              <a:t>Portfolio Website</a:t>
            </a: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1.Introduction</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This software will </a:t>
            </a:r>
            <a:r>
              <a:rPr lang="en" sz="1200">
                <a:solidFill>
                  <a:schemeClr val="dk1"/>
                </a:solidFill>
                <a:highlight>
                  <a:srgbClr val="FFFFFF"/>
                </a:highlight>
              </a:rPr>
              <a:t>give more people access to your work and a better idea of your abilities. It is becoming increasingly important for artists, engineers, computer scientists, photographers, designers, filmmakers, and other creative people to have a way to showcase and promote their work.</a:t>
            </a:r>
            <a:endParaRPr>
              <a:solidFill>
                <a:schemeClr val="dk1"/>
              </a:solidFil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1.1 Scope</a:t>
            </a:r>
            <a:endParaRPr/>
          </a:p>
          <a:p>
            <a:pPr marL="0" marR="0" lvl="0" indent="0" algn="l" rtl="0">
              <a:lnSpc>
                <a:spcPct val="100000"/>
              </a:lnSpc>
              <a:spcBef>
                <a:spcPts val="0"/>
              </a:spcBef>
              <a:spcAft>
                <a:spcPts val="0"/>
              </a:spcAft>
              <a:buNone/>
            </a:pPr>
            <a:r>
              <a:rPr lang="en" sz="1200"/>
              <a:t>This system helps the users to review the creativity, quality and deliverability of the products showcased by the people in their digital portfolio which in other words can be described as a digital catalogue easily. </a:t>
            </a:r>
            <a:r>
              <a:rPr lang="en"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1.2Purpose</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The purpose this document is to present a detailed description of the </a:t>
            </a:r>
            <a:r>
              <a:rPr lang="en" sz="1200"/>
              <a:t>Portfolio Website</a:t>
            </a:r>
            <a:r>
              <a:rPr lang="en"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It will explain the purpose and features of the software.</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1873" name="Google Shape;1873;p133"/>
          <p:cNvSpPr txBox="1"/>
          <p:nvPr/>
        </p:nvSpPr>
        <p:spPr>
          <a:xfrm>
            <a:off x="489450" y="127194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34"/>
          <p:cNvSpPr txBox="1">
            <a:spLocks noGrp="1"/>
          </p:cNvSpPr>
          <p:nvPr>
            <p:ph type="body" idx="1"/>
          </p:nvPr>
        </p:nvSpPr>
        <p:spPr>
          <a:xfrm>
            <a:off x="481869" y="506989"/>
            <a:ext cx="6891946" cy="39255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1" i="0" u="none" strike="noStrike" cap="none">
                <a:solidFill>
                  <a:srgbClr val="000000"/>
                </a:solidFill>
              </a:rPr>
              <a:t>2.Definition</a:t>
            </a:r>
            <a:endParaRPr b="1"/>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a:t>
            </a:r>
            <a:r>
              <a:rPr lang="en" sz="1200"/>
              <a:t>PI</a:t>
            </a:r>
            <a:r>
              <a:rPr lang="en" sz="1200" b="0" i="0" u="none" strike="noStrike" cap="none">
                <a:solidFill>
                  <a:srgbClr val="000000"/>
                </a:solidFill>
                <a:latin typeface="Arial"/>
                <a:ea typeface="Arial"/>
                <a:cs typeface="Arial"/>
                <a:sym typeface="Arial"/>
              </a:rPr>
              <a:t>- platform independent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a:t>
            </a:r>
            <a:r>
              <a:rPr lang="en" sz="1200"/>
              <a:t>IDE</a:t>
            </a:r>
            <a:r>
              <a:rPr lang="en" sz="1200" b="0" i="0" u="none" strike="noStrike" cap="none">
                <a:solidFill>
                  <a:srgbClr val="000000"/>
                </a:solidFill>
                <a:latin typeface="Arial"/>
                <a:ea typeface="Arial"/>
                <a:cs typeface="Arial"/>
                <a:sym typeface="Arial"/>
              </a:rPr>
              <a:t>- Integrated development environment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SRS- Software Requirement Specification</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GUI- Graphical User Interface</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Stackholder- The person who will participate in system</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Eg. Customer, Administrator, Visitor etc</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1" i="0" u="none" strike="noStrike" cap="none">
                <a:solidFill>
                  <a:srgbClr val="000000"/>
                </a:solidFill>
              </a:rPr>
              <a:t>3.Overall description</a:t>
            </a:r>
            <a:endParaRPr b="1"/>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a:solidFill>
                  <a:srgbClr val="202124"/>
                </a:solidFill>
                <a:highlight>
                  <a:srgbClr val="FFFFFF"/>
                </a:highlight>
              </a:rPr>
              <a:t>An online portfolio is there for you to display your best work to the world on your terms. You can choose the layout of your portfolio, what pieces to show at the forefront, provide background information on every piece/project, and much more. </a:t>
            </a:r>
            <a:r>
              <a:rPr lang="en" sz="1200">
                <a:solidFill>
                  <a:schemeClr val="dk1"/>
                </a:solidFill>
                <a:highlight>
                  <a:srgbClr val="FFFFFF"/>
                </a:highlight>
              </a:rPr>
              <a:t>If an employer sees </a:t>
            </a:r>
            <a:r>
              <a:rPr lang="en" sz="1200">
                <a:solidFill>
                  <a:schemeClr val="dk1"/>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our website</a:t>
            </a:r>
            <a:r>
              <a:rPr lang="en" sz="1200">
                <a:solidFill>
                  <a:schemeClr val="dk1"/>
                </a:solidFill>
                <a:highlight>
                  <a:srgbClr val="FFFFFF"/>
                </a:highlight>
              </a:rPr>
              <a:t> link in your signature or on your resume, they’ll likely click on it to see what you’ve built. Seeing you’ve taken the time to build a website featuring work samples, recommendations, previous presentations and more will be a killer first impression.</a:t>
            </a:r>
            <a:endParaRPr sz="1200"/>
          </a:p>
        </p:txBody>
      </p:sp>
      <p:sp>
        <p:nvSpPr>
          <p:cNvPr id="1879" name="Google Shape;1879;p134"/>
          <p:cNvSpPr txBox="1"/>
          <p:nvPr/>
        </p:nvSpPr>
        <p:spPr>
          <a:xfrm>
            <a:off x="489450" y="127194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3"/>
        <p:cNvGrpSpPr/>
        <p:nvPr/>
      </p:nvGrpSpPr>
      <p:grpSpPr>
        <a:xfrm>
          <a:off x="0" y="0"/>
          <a:ext cx="0" cy="0"/>
          <a:chOff x="0" y="0"/>
          <a:chExt cx="0" cy="0"/>
        </a:xfrm>
      </p:grpSpPr>
      <p:sp>
        <p:nvSpPr>
          <p:cNvPr id="1884" name="Google Shape;1884;p135"/>
          <p:cNvSpPr txBox="1">
            <a:spLocks noGrp="1"/>
          </p:cNvSpPr>
          <p:nvPr>
            <p:ph type="body" idx="1"/>
          </p:nvPr>
        </p:nvSpPr>
        <p:spPr>
          <a:xfrm>
            <a:off x="489026" y="333900"/>
            <a:ext cx="7925100" cy="447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3.1 Software requirement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Front End - </a:t>
            </a:r>
            <a:r>
              <a:rPr lang="en" sz="1200" b="1"/>
              <a:t>HTML/CSS/JS</a:t>
            </a:r>
            <a:r>
              <a:rPr lang="en"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Back End – </a:t>
            </a:r>
            <a:r>
              <a:rPr lang="en" sz="1200" b="1"/>
              <a:t>PHP/SQL</a:t>
            </a:r>
            <a:endParaRPr sz="1200" b="1"/>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3.2 Hardware requirement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a:t>
            </a:r>
            <a:r>
              <a:rPr lang="en" sz="1200" b="1" i="0" u="none" strike="noStrike" cap="none">
                <a:solidFill>
                  <a:srgbClr val="000000"/>
                </a:solidFill>
              </a:rPr>
              <a:t>Dual Core 2nd generation</a:t>
            </a:r>
            <a:endParaRPr b="1"/>
          </a:p>
          <a:p>
            <a:pPr marL="0" marR="0" lvl="0" indent="0" algn="l" rtl="0">
              <a:lnSpc>
                <a:spcPct val="100000"/>
              </a:lnSpc>
              <a:spcBef>
                <a:spcPts val="0"/>
              </a:spcBef>
              <a:spcAft>
                <a:spcPts val="0"/>
              </a:spcAft>
              <a:buNone/>
            </a:pPr>
            <a:r>
              <a:rPr lang="en" sz="1200" b="1" i="0" u="none" strike="noStrike" cap="none">
                <a:solidFill>
                  <a:srgbClr val="000000"/>
                </a:solidFill>
              </a:rPr>
              <a:t>  Windows 7/8/8.1/10 </a:t>
            </a:r>
            <a:endParaRPr sz="1200" b="1" i="0" u="none" strike="noStrike" cap="none">
              <a:solidFill>
                <a:srgbClr val="000000"/>
              </a:solidFill>
            </a:endParaRPr>
          </a:p>
          <a:p>
            <a:pPr marL="0" marR="0" lvl="0" indent="0" algn="l" rtl="0">
              <a:lnSpc>
                <a:spcPct val="100000"/>
              </a:lnSpc>
              <a:spcBef>
                <a:spcPts val="0"/>
              </a:spcBef>
              <a:spcAft>
                <a:spcPts val="0"/>
              </a:spcAft>
              <a:buNone/>
            </a:pPr>
            <a:endParaRPr sz="1200"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3.3 Product perspective</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a:t>
            </a:r>
            <a:r>
              <a:rPr lang="en" sz="1200">
                <a:solidFill>
                  <a:srgbClr val="202124"/>
                </a:solidFill>
                <a:highlight>
                  <a:srgbClr val="FFFFFF"/>
                </a:highlight>
              </a:rPr>
              <a:t>As you begin to create your portfolio, there are several different categories that you should consider: </a:t>
            </a:r>
            <a:r>
              <a:rPr lang="en" sz="1200" b="1">
                <a:solidFill>
                  <a:srgbClr val="202124"/>
                </a:solidFill>
                <a:highlight>
                  <a:srgbClr val="FFFFFF"/>
                </a:highlight>
              </a:rPr>
              <a:t>Personal Information, Values, Personal Goals and History, Accomplishments and Job History, Skills and Attributes, Education and Training as well as Testimonials and Recommendations</a:t>
            </a:r>
            <a:r>
              <a:rPr lang="en" sz="1200">
                <a:solidFill>
                  <a:srgbClr val="202124"/>
                </a:solidFill>
                <a:highlight>
                  <a:srgbClr val="FFFFFF"/>
                </a:highlight>
              </a:rPr>
              <a:t>.</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4.Requirement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4.1 Functional requirement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This section provides requirement overview of the</a:t>
            </a:r>
            <a:r>
              <a:rPr lang="en"/>
              <a:t> </a:t>
            </a:r>
            <a:r>
              <a:rPr lang="en" sz="1200" b="0" i="0" u="none" strike="noStrike" cap="none">
                <a:solidFill>
                  <a:srgbClr val="000000"/>
                </a:solidFill>
                <a:latin typeface="Arial"/>
                <a:ea typeface="Arial"/>
                <a:cs typeface="Arial"/>
                <a:sym typeface="Arial"/>
              </a:rPr>
              <a:t>system.</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Various functional modules that can be implemented by</a:t>
            </a:r>
            <a:r>
              <a:rPr lang="en"/>
              <a:t> </a:t>
            </a:r>
            <a:r>
              <a:rPr lang="en" sz="1200" b="0" i="0" u="none" strike="noStrike" cap="none">
                <a:solidFill>
                  <a:srgbClr val="000000"/>
                </a:solidFill>
                <a:latin typeface="Arial"/>
                <a:ea typeface="Arial"/>
                <a:cs typeface="Arial"/>
                <a:sym typeface="Arial"/>
              </a:rPr>
              <a:t>the system will be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4.1.1 </a:t>
            </a:r>
            <a:r>
              <a:rPr lang="en" sz="1200" b="1"/>
              <a:t>Get your products reviewed by the client.</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4.1.2 </a:t>
            </a:r>
            <a:r>
              <a:rPr lang="en" sz="1200" b="1"/>
              <a:t>Talk to Client without leaking any personal information.</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4.1.3 </a:t>
            </a:r>
            <a:r>
              <a:rPr lang="en" sz="1200" b="1"/>
              <a:t>Update the Clients about your new Product or Service Launch.</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4.1.4 </a:t>
            </a:r>
            <a:r>
              <a:rPr lang="en" sz="1200" b="1"/>
              <a:t>Advertise your products and services.</a:t>
            </a:r>
            <a:endParaRPr b="1"/>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36"/>
          <p:cNvSpPr txBox="1">
            <a:spLocks noGrp="1"/>
          </p:cNvSpPr>
          <p:nvPr>
            <p:ph type="body" idx="1"/>
          </p:nvPr>
        </p:nvSpPr>
        <p:spPr>
          <a:xfrm>
            <a:off x="481869" y="506989"/>
            <a:ext cx="6891946" cy="44757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4.2 Non functional requirement: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4.2.1 </a:t>
            </a:r>
            <a:r>
              <a:rPr lang="en" sz="1200" b="1"/>
              <a:t>Better Looking UI</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4.2.2 </a:t>
            </a:r>
            <a:r>
              <a:rPr lang="en" sz="1200" b="1" i="0" u="none" strike="noStrike" cap="none">
                <a:solidFill>
                  <a:srgbClr val="000000"/>
                </a:solidFill>
              </a:rPr>
              <a:t>Reliability</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4.2.3 </a:t>
            </a:r>
            <a:r>
              <a:rPr lang="en" sz="1200" b="1"/>
              <a:t>Simplicity</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4.2.4 </a:t>
            </a:r>
            <a:r>
              <a:rPr lang="en" sz="1200" b="1"/>
              <a:t>Scalability</a:t>
            </a:r>
            <a:endParaRPr b="1"/>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4.2.5 </a:t>
            </a:r>
            <a:r>
              <a:rPr lang="en" sz="1200" b="1" i="0" u="none" strike="noStrike" cap="none">
                <a:solidFill>
                  <a:srgbClr val="000000"/>
                </a:solidFill>
              </a:rPr>
              <a:t>Better GUI</a:t>
            </a:r>
            <a:endParaRPr b="1"/>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4.3 Performance requirement</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This software is intended to store the details of all the products availableand to maintain the availability of goods in their business. </a:t>
            </a: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5.Appendix </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User - </a:t>
            </a:r>
            <a:r>
              <a:rPr lang="en" sz="1200"/>
              <a:t>Contacts about Products and Services.</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Client -</a:t>
            </a:r>
            <a:r>
              <a:rPr lang="en" sz="1200"/>
              <a:t> Get their products and services rated.</a:t>
            </a:r>
            <a:endParaRPr/>
          </a:p>
          <a:p>
            <a:pPr marL="0" marR="0" lvl="0" indent="0" algn="l" rtl="0">
              <a:lnSpc>
                <a:spcPct val="100000"/>
              </a:lnSpc>
              <a:spcBef>
                <a:spcPts val="0"/>
              </a:spcBef>
              <a:spcAft>
                <a:spcPts val="0"/>
              </a:spcAft>
              <a:buNone/>
            </a:pPr>
            <a:r>
              <a:rPr lang="en" sz="1200" b="0" i="0" u="none" strike="noStrike" cap="none">
                <a:solidFill>
                  <a:srgbClr val="000000"/>
                </a:solidFill>
                <a:latin typeface="Arial"/>
                <a:ea typeface="Arial"/>
                <a:cs typeface="Arial"/>
                <a:sym typeface="Arial"/>
              </a:rPr>
              <a:t>Server - </a:t>
            </a:r>
            <a:r>
              <a:rPr lang="en" sz="1200"/>
              <a:t>Display the goods and services.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137"/>
          <p:cNvSpPr txBox="1">
            <a:spLocks noGrp="1"/>
          </p:cNvSpPr>
          <p:nvPr>
            <p:ph type="body" idx="2"/>
          </p:nvPr>
        </p:nvSpPr>
        <p:spPr>
          <a:xfrm>
            <a:off x="4079630" y="2149284"/>
            <a:ext cx="2722200" cy="449400"/>
          </a:xfrm>
          <a:prstGeom prst="rect">
            <a:avLst/>
          </a:prstGeom>
          <a:noFill/>
          <a:ln>
            <a:noFill/>
          </a:ln>
        </p:spPr>
        <p:txBody>
          <a:bodyPr spcFirstLastPara="1" wrap="square" lIns="91425" tIns="45700" rIns="91425" bIns="45700" anchor="ctr" anchorCtr="0">
            <a:normAutofit fontScale="92500" lnSpcReduction="10000"/>
          </a:bodyPr>
          <a:lstStyle/>
          <a:p>
            <a:pPr lvl="0" algn="l">
              <a:buSzPts val="3200"/>
            </a:pPr>
            <a:r>
              <a:rPr lang="en-IN" u="sng" dirty="0">
                <a:solidFill>
                  <a:schemeClr val="dk1"/>
                </a:solidFill>
              </a:rPr>
              <a:t>https://</a:t>
            </a:r>
            <a:r>
              <a:rPr lang="en-IN" u="sng" dirty="0" smtClean="0">
                <a:solidFill>
                  <a:schemeClr val="dk1"/>
                </a:solidFill>
              </a:rPr>
              <a:t>github.com/boomikha05/naan_mudhalvan</a:t>
            </a:r>
            <a:endParaRPr u="sng"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pic>
        <p:nvPicPr>
          <p:cNvPr id="1899" name="Google Shape;1899;p138"/>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660</Words>
  <Application>Microsoft Office PowerPoint</Application>
  <PresentationFormat>On-screen Show (16:9)</PresentationFormat>
  <Paragraphs>90</Paragraphs>
  <Slides>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EB Garamond</vt:lpstr>
      <vt:lpstr>Public Sans</vt:lpstr>
      <vt:lpstr>Calibri</vt:lpstr>
      <vt:lpstr>Noto Sans Symbols</vt:lpstr>
      <vt:lpstr>EB Garamond Medium</vt:lpstr>
      <vt:lpstr>Arial Narrow</vt:lpstr>
      <vt:lpstr>Simple Light</vt:lpstr>
      <vt:lpstr>Simple Light</vt:lpstr>
      <vt:lpstr>PowerPoint Presentation</vt:lpstr>
      <vt:lpstr>Portfolio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Boomikha S</dc:creator>
  <cp:lastModifiedBy>Bhoomika</cp:lastModifiedBy>
  <cp:revision>4</cp:revision>
  <dcterms:modified xsi:type="dcterms:W3CDTF">2023-04-04T15:09:12Z</dcterms:modified>
</cp:coreProperties>
</file>